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72" autoAdjust="0"/>
    <p:restoredTop sz="94660"/>
  </p:normalViewPr>
  <p:slideViewPr>
    <p:cSldViewPr>
      <p:cViewPr varScale="1">
        <p:scale>
          <a:sx n="109" d="100"/>
          <a:sy n="109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3471-4EFF-458D-8E16-4E3525CCA66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A5D5-023C-421E-929A-4C420328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3471-4EFF-458D-8E16-4E3525CCA66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A5D5-023C-421E-929A-4C420328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7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3471-4EFF-458D-8E16-4E3525CCA66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A5D5-023C-421E-929A-4C420328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3471-4EFF-458D-8E16-4E3525CCA66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A5D5-023C-421E-929A-4C420328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3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3471-4EFF-458D-8E16-4E3525CCA66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A5D5-023C-421E-929A-4C420328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0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3471-4EFF-458D-8E16-4E3525CCA66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A5D5-023C-421E-929A-4C420328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7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3471-4EFF-458D-8E16-4E3525CCA66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A5D5-023C-421E-929A-4C420328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3471-4EFF-458D-8E16-4E3525CCA66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A5D5-023C-421E-929A-4C420328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7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3471-4EFF-458D-8E16-4E3525CCA66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A5D5-023C-421E-929A-4C420328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3471-4EFF-458D-8E16-4E3525CCA66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A5D5-023C-421E-929A-4C420328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1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3471-4EFF-458D-8E16-4E3525CCA66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A5D5-023C-421E-929A-4C420328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9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E3471-4EFF-458D-8E16-4E3525CCA669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BA5D5-023C-421E-929A-4C420328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6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VISION PLANNING</a:t>
            </a:r>
            <a:br>
              <a:rPr lang="en-US" dirty="0" smtClean="0"/>
            </a:br>
            <a:r>
              <a:rPr lang="en-US" sz="2700" dirty="0" smtClean="0"/>
              <a:t>Expanded District Council - April 23, 2014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6600"/>
                </a:solidFill>
              </a:rPr>
              <a:t>Exceed Expectations-Drive Success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6600"/>
                </a:solidFill>
              </a:rPr>
              <a:t>Exceed-Innovate-Drive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6600"/>
                </a:solidFill>
              </a:rPr>
              <a:t>Doorway for every student’s dream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6600"/>
                </a:solidFill>
              </a:rPr>
              <a:t>Dream</a:t>
            </a:r>
            <a:r>
              <a:rPr lang="en-US" b="1" dirty="0">
                <a:solidFill>
                  <a:srgbClr val="006600"/>
                </a:solidFill>
              </a:rPr>
              <a:t>.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L</a:t>
            </a:r>
            <a:r>
              <a:rPr lang="en-US" b="1" dirty="0" smtClean="0">
                <a:solidFill>
                  <a:srgbClr val="006600"/>
                </a:solidFill>
              </a:rPr>
              <a:t>earn. Achieve. YCCD. Where it happens.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6600"/>
                </a:solidFill>
              </a:rPr>
              <a:t>Dream. Learn. Achieve. YCCD. Making it real.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6600"/>
                </a:solidFill>
              </a:rPr>
              <a:t>Create the Future - Achieve Dreams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6600"/>
                </a:solidFill>
              </a:rPr>
              <a:t>Create the Future - Inspire Students and our Communities to Achieve Dreams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6600"/>
                </a:solidFill>
              </a:rPr>
              <a:t>The shining success of our students enriches our communities.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6600"/>
                </a:solidFill>
              </a:rPr>
              <a:t>Our students success shines throughout our communities.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6600"/>
                </a:solidFill>
              </a:rPr>
              <a:t>Passionately preparing students for a wildly successful tomorrow</a:t>
            </a:r>
            <a:r>
              <a:rPr lang="en-US" b="1" dirty="0" smtClean="0">
                <a:solidFill>
                  <a:srgbClr val="006600"/>
                </a:solidFill>
              </a:rPr>
              <a:t>.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006600"/>
                </a:solidFill>
              </a:rPr>
              <a:t>We serve the community and measure success by the achievement of students’ dreams.</a:t>
            </a:r>
            <a:endParaRPr lang="en-US" sz="2600" dirty="0" smtClean="0"/>
          </a:p>
          <a:p>
            <a:pPr marL="0" indent="0" algn="ctr">
              <a:buNone/>
            </a:pPr>
            <a:r>
              <a:rPr lang="en-US" sz="2600" i="1" dirty="0" smtClean="0">
                <a:solidFill>
                  <a:srgbClr val="FF0000"/>
                </a:solidFill>
              </a:rPr>
              <a:t>Return to Chancellor in a ranked order.</a:t>
            </a:r>
          </a:p>
        </p:txBody>
      </p:sp>
    </p:spTree>
    <p:extLst>
      <p:ext uri="{BB962C8B-B14F-4D97-AF65-F5344CB8AC3E}">
        <p14:creationId xmlns:p14="http://schemas.microsoft.com/office/powerpoint/2010/main" val="12977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VISION PLANNING Expanded District Council - April 23,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mobileuser</dc:creator>
  <cp:lastModifiedBy>Graciela Molina</cp:lastModifiedBy>
  <cp:revision>13</cp:revision>
  <cp:lastPrinted>2014-04-24T17:15:19Z</cp:lastPrinted>
  <dcterms:created xsi:type="dcterms:W3CDTF">2014-04-23T18:26:19Z</dcterms:created>
  <dcterms:modified xsi:type="dcterms:W3CDTF">2014-04-25T15:48:40Z</dcterms:modified>
</cp:coreProperties>
</file>