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5" r:id="rId6"/>
    <p:sldId id="264" r:id="rId7"/>
    <p:sldId id="261" r:id="rId8"/>
    <p:sldId id="260" r:id="rId9"/>
    <p:sldId id="258" r:id="rId10"/>
    <p:sldId id="257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A5F4EC-2F3F-42EC-A139-ACC7B5E2BAF7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AFE701-EFEE-4F6A-8468-4D57B9E73F8D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2013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b="0" dirty="0" smtClean="0"/>
            <a:t>AP50, M101</a:t>
          </a:r>
        </a:p>
      </dgm:t>
    </dgm:pt>
    <dgm:pt modelId="{7D3926D5-9E66-4E04-9570-95860403F3B3}" type="parTrans" cxnId="{82EF6802-2826-40AF-8782-AABF1F9478DA}">
      <dgm:prSet/>
      <dgm:spPr/>
      <dgm:t>
        <a:bodyPr/>
        <a:lstStyle/>
        <a:p>
          <a:endParaRPr lang="en-US"/>
        </a:p>
      </dgm:t>
    </dgm:pt>
    <dgm:pt modelId="{739D8FFB-CA78-4BDD-8881-6F1C32154194}" type="sibTrans" cxnId="{82EF6802-2826-40AF-8782-AABF1F9478DA}">
      <dgm:prSet/>
      <dgm:spPr/>
      <dgm:t>
        <a:bodyPr/>
        <a:lstStyle/>
        <a:p>
          <a:endParaRPr lang="en-US"/>
        </a:p>
      </dgm:t>
    </dgm:pt>
    <dgm:pt modelId="{8D7D1C13-4E11-4B2F-A419-E0E6EB634CBC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2016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AP50</a:t>
          </a:r>
          <a:endParaRPr lang="en-US" dirty="0"/>
        </a:p>
      </dgm:t>
    </dgm:pt>
    <dgm:pt modelId="{6DAED6D3-3C25-40B0-BE5D-0784AC7ADAD1}" type="parTrans" cxnId="{2E1EE907-B8A9-416F-8192-8F85A45ADD15}">
      <dgm:prSet/>
      <dgm:spPr/>
      <dgm:t>
        <a:bodyPr/>
        <a:lstStyle/>
        <a:p>
          <a:endParaRPr lang="en-US"/>
        </a:p>
      </dgm:t>
    </dgm:pt>
    <dgm:pt modelId="{A4BEB7EB-FBF7-4DA1-A053-DF5C33288CDE}" type="sibTrans" cxnId="{2E1EE907-B8A9-416F-8192-8F85A45ADD15}">
      <dgm:prSet/>
      <dgm:spPr/>
      <dgm:t>
        <a:bodyPr/>
        <a:lstStyle/>
        <a:p>
          <a:endParaRPr lang="en-US"/>
        </a:p>
      </dgm:t>
    </dgm:pt>
    <dgm:pt modelId="{5465AB8F-9700-460F-A797-44FF455B75B1}">
      <dgm:prSet phldrT="[Text]"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000" b="1" dirty="0" smtClean="0"/>
            <a:t>SPRING 2017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600" dirty="0" smtClean="0"/>
            <a:t/>
          </a:r>
          <a:br>
            <a:rPr lang="en-US" sz="600" dirty="0" smtClean="0"/>
          </a:br>
          <a:r>
            <a:rPr lang="en-US" sz="1000" dirty="0" smtClean="0"/>
            <a:t>A180, AP150, P101, M101</a:t>
          </a:r>
          <a:endParaRPr lang="en-US" sz="1000" dirty="0"/>
        </a:p>
      </dgm:t>
    </dgm:pt>
    <dgm:pt modelId="{0A8A253F-BF13-49C5-8281-6FC12B7B8C65}" type="parTrans" cxnId="{8670EDEF-C775-4793-8EFE-DF0D64EEF35F}">
      <dgm:prSet/>
      <dgm:spPr/>
      <dgm:t>
        <a:bodyPr/>
        <a:lstStyle/>
        <a:p>
          <a:endParaRPr lang="en-US"/>
        </a:p>
      </dgm:t>
    </dgm:pt>
    <dgm:pt modelId="{5AF9CC06-3973-4C66-88F8-B9726D882E27}" type="sibTrans" cxnId="{8670EDEF-C775-4793-8EFE-DF0D64EEF35F}">
      <dgm:prSet/>
      <dgm:spPr/>
      <dgm:t>
        <a:bodyPr/>
        <a:lstStyle/>
        <a:p>
          <a:endParaRPr lang="en-US"/>
        </a:p>
      </dgm:t>
    </dgm:pt>
    <dgm:pt modelId="{62549F0A-CBB9-44B8-A70D-E1886A8BB57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2018</a:t>
          </a:r>
          <a:endParaRPr lang="en-US" b="0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/>
          </a:r>
          <a:br>
            <a:rPr lang="en-US" b="1" dirty="0" smtClean="0"/>
          </a:br>
          <a:r>
            <a:rPr lang="en-US" dirty="0" smtClean="0"/>
            <a:t>PLO Assessment</a:t>
          </a:r>
          <a:endParaRPr lang="en-US" dirty="0"/>
        </a:p>
      </dgm:t>
    </dgm:pt>
    <dgm:pt modelId="{CFE418D7-C016-417F-BFEA-95DE58ACA099}" type="parTrans" cxnId="{FD3A7F75-466E-4D02-ACBB-6DB55C8C909F}">
      <dgm:prSet/>
      <dgm:spPr/>
      <dgm:t>
        <a:bodyPr/>
        <a:lstStyle/>
        <a:p>
          <a:endParaRPr lang="en-US"/>
        </a:p>
      </dgm:t>
    </dgm:pt>
    <dgm:pt modelId="{F2E86EFF-3C47-4AA9-A77F-0A0035414C76}" type="sibTrans" cxnId="{FD3A7F75-466E-4D02-ACBB-6DB55C8C909F}">
      <dgm:prSet/>
      <dgm:spPr/>
      <dgm:t>
        <a:bodyPr/>
        <a:lstStyle/>
        <a:p>
          <a:endParaRPr lang="en-US"/>
        </a:p>
      </dgm:t>
    </dgm:pt>
    <dgm:pt modelId="{0196FB48-0A85-4D12-9369-65A33CB56725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2014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A125, AP150</a:t>
          </a:r>
          <a:endParaRPr lang="en-US" dirty="0"/>
        </a:p>
      </dgm:t>
    </dgm:pt>
    <dgm:pt modelId="{28437C1B-78B4-41B4-85A8-6D6E11685FD6}" type="parTrans" cxnId="{9B467ADB-61A6-4434-9184-17369A687054}">
      <dgm:prSet/>
      <dgm:spPr/>
      <dgm:t>
        <a:bodyPr/>
        <a:lstStyle/>
        <a:p>
          <a:endParaRPr lang="en-US"/>
        </a:p>
      </dgm:t>
    </dgm:pt>
    <dgm:pt modelId="{9FE343A9-AC88-4667-9C11-6B36A19542B2}" type="sibTrans" cxnId="{9B467ADB-61A6-4434-9184-17369A687054}">
      <dgm:prSet/>
      <dgm:spPr/>
      <dgm:t>
        <a:bodyPr/>
        <a:lstStyle/>
        <a:p>
          <a:endParaRPr lang="en-US"/>
        </a:p>
      </dgm:t>
    </dgm:pt>
    <dgm:pt modelId="{A9D0F204-EFE2-4B85-9562-CBBB7809F4B4}">
      <dgm:prSet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000" b="1" dirty="0" smtClean="0"/>
            <a:t>FALL 2014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800" dirty="0" smtClean="0"/>
            <a:t/>
          </a:r>
          <a:br>
            <a:rPr lang="en-US" sz="800" dirty="0" smtClean="0"/>
          </a:br>
          <a:r>
            <a:rPr lang="en-US" sz="1000" dirty="0" smtClean="0"/>
            <a:t>A180, P101</a:t>
          </a:r>
          <a:endParaRPr lang="en-US" sz="1000" dirty="0"/>
        </a:p>
      </dgm:t>
    </dgm:pt>
    <dgm:pt modelId="{7C114D93-1DAA-46E6-88D9-54163AEA82FE}" type="parTrans" cxnId="{F5DCCAD2-2026-4281-BD8C-2AA8C4C32290}">
      <dgm:prSet/>
      <dgm:spPr/>
      <dgm:t>
        <a:bodyPr/>
        <a:lstStyle/>
        <a:p>
          <a:endParaRPr lang="en-US"/>
        </a:p>
      </dgm:t>
    </dgm:pt>
    <dgm:pt modelId="{6F7F9868-5612-45CC-9255-7C2BBFD19B41}" type="sibTrans" cxnId="{F5DCCAD2-2026-4281-BD8C-2AA8C4C32290}">
      <dgm:prSet/>
      <dgm:spPr/>
      <dgm:t>
        <a:bodyPr/>
        <a:lstStyle/>
        <a:p>
          <a:endParaRPr lang="en-US"/>
        </a:p>
      </dgm:t>
    </dgm:pt>
    <dgm:pt modelId="{EAA87A06-5E44-4A9B-AB7F-98C6D8C2C474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2015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b="0" dirty="0" smtClean="0"/>
            <a:t>TBD</a:t>
          </a:r>
          <a:endParaRPr lang="en-US" b="0" dirty="0"/>
        </a:p>
      </dgm:t>
    </dgm:pt>
    <dgm:pt modelId="{22635E27-BD25-4648-9A1D-F21F99C62A81}" type="parTrans" cxnId="{8C7306B8-0084-4782-B0D4-C68347E8C7E5}">
      <dgm:prSet/>
      <dgm:spPr/>
      <dgm:t>
        <a:bodyPr/>
        <a:lstStyle/>
        <a:p>
          <a:endParaRPr lang="en-US"/>
        </a:p>
      </dgm:t>
    </dgm:pt>
    <dgm:pt modelId="{5D8280BF-20A5-4F6C-AE00-9FD5430417F4}" type="sibTrans" cxnId="{8C7306B8-0084-4782-B0D4-C68347E8C7E5}">
      <dgm:prSet/>
      <dgm:spPr/>
      <dgm:t>
        <a:bodyPr/>
        <a:lstStyle/>
        <a:p>
          <a:endParaRPr lang="en-US"/>
        </a:p>
      </dgm:t>
    </dgm:pt>
    <dgm:pt modelId="{EB2D4887-E6F9-424C-9FFE-6FF6175806E1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2015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PLO/GELO/ILO Assessment</a:t>
          </a:r>
          <a:endParaRPr lang="en-US" dirty="0"/>
        </a:p>
      </dgm:t>
    </dgm:pt>
    <dgm:pt modelId="{5D0886FC-4175-4BE9-9D77-703B9A7B5468}" type="parTrans" cxnId="{A3FC478D-7EC8-4774-9D12-45E7DEB21A66}">
      <dgm:prSet/>
      <dgm:spPr/>
      <dgm:t>
        <a:bodyPr/>
        <a:lstStyle/>
        <a:p>
          <a:endParaRPr lang="en-US"/>
        </a:p>
      </dgm:t>
    </dgm:pt>
    <dgm:pt modelId="{DE91E713-A9DE-41EE-8C0C-3446F7230804}" type="sibTrans" cxnId="{A3FC478D-7EC8-4774-9D12-45E7DEB21A66}">
      <dgm:prSet/>
      <dgm:spPr/>
      <dgm:t>
        <a:bodyPr/>
        <a:lstStyle/>
        <a:p>
          <a:endParaRPr lang="en-US"/>
        </a:p>
      </dgm:t>
    </dgm:pt>
    <dgm:pt modelId="{CFE5CBFF-1E4B-49EC-8910-AA980D55E55D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2016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Curriculum Update</a:t>
          </a:r>
          <a:endParaRPr lang="en-US" dirty="0"/>
        </a:p>
      </dgm:t>
    </dgm:pt>
    <dgm:pt modelId="{D25FC571-25CE-4DFA-9A7C-DEB3A1B44F7B}" type="parTrans" cxnId="{B6939E31-F45A-406B-A91F-6B49BA688169}">
      <dgm:prSet/>
      <dgm:spPr/>
      <dgm:t>
        <a:bodyPr/>
        <a:lstStyle/>
        <a:p>
          <a:endParaRPr lang="en-US"/>
        </a:p>
      </dgm:t>
    </dgm:pt>
    <dgm:pt modelId="{A3D30171-9A71-4B14-977E-E779C0C91B2F}" type="sibTrans" cxnId="{B6939E31-F45A-406B-A91F-6B49BA688169}">
      <dgm:prSet/>
      <dgm:spPr/>
      <dgm:t>
        <a:bodyPr/>
        <a:lstStyle/>
        <a:p>
          <a:endParaRPr lang="en-US"/>
        </a:p>
      </dgm:t>
    </dgm:pt>
    <dgm:pt modelId="{E0EED789-EB58-4228-9E81-09210D77D9B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2017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A125</a:t>
          </a:r>
          <a:endParaRPr lang="en-US" dirty="0"/>
        </a:p>
      </dgm:t>
    </dgm:pt>
    <dgm:pt modelId="{DB383815-FFA9-4746-9748-98B54D1F86F8}" type="sibTrans" cxnId="{9E4BD97B-E712-484E-9754-231E0AF21139}">
      <dgm:prSet/>
      <dgm:spPr/>
      <dgm:t>
        <a:bodyPr/>
        <a:lstStyle/>
        <a:p>
          <a:endParaRPr lang="en-US"/>
        </a:p>
      </dgm:t>
    </dgm:pt>
    <dgm:pt modelId="{89B2EC3E-FAB4-430D-BD90-D3333E9796B0}" type="parTrans" cxnId="{9E4BD97B-E712-484E-9754-231E0AF21139}">
      <dgm:prSet/>
      <dgm:spPr/>
      <dgm:t>
        <a:bodyPr/>
        <a:lstStyle/>
        <a:p>
          <a:endParaRPr lang="en-US"/>
        </a:p>
      </dgm:t>
    </dgm:pt>
    <dgm:pt modelId="{DF7BCED3-2C04-4866-B518-FCB6D7492CA5}" type="pres">
      <dgm:prSet presAssocID="{42A5F4EC-2F3F-42EC-A139-ACC7B5E2BA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0B45E-E4D2-4A21-B49F-8A34D7DBF505}" type="pres">
      <dgm:prSet presAssocID="{DEAFE701-EFEE-4F6A-8468-4D57B9E73F8D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45054-F450-45C7-B5CB-1CECDD6FE779}" type="pres">
      <dgm:prSet presAssocID="{739D8FFB-CA78-4BDD-8881-6F1C32154194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CA4B648D-72E7-4E06-8FEB-01FC2C11F878}" type="pres">
      <dgm:prSet presAssocID="{739D8FFB-CA78-4BDD-8881-6F1C32154194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7CD0120F-ED26-4EF6-8E1F-845B9B3E7D19}" type="pres">
      <dgm:prSet presAssocID="{0196FB48-0A85-4D12-9369-65A33CB5672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75716-94D8-4B7D-A013-8AA90AA34746}" type="pres">
      <dgm:prSet presAssocID="{9FE343A9-AC88-4667-9C11-6B36A19542B2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51308704-1799-4628-ABAE-B9595A23ECBC}" type="pres">
      <dgm:prSet presAssocID="{9FE343A9-AC88-4667-9C11-6B36A19542B2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335FF9C6-29E8-45AD-8098-43743181569E}" type="pres">
      <dgm:prSet presAssocID="{A9D0F204-EFE2-4B85-9562-CBBB7809F4B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EC5DC-5B5B-4EF7-A027-3331E74C925B}" type="pres">
      <dgm:prSet presAssocID="{6F7F9868-5612-45CC-9255-7C2BBFD19B41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BC1953B2-CE62-47A5-97E6-08150FC68009}" type="pres">
      <dgm:prSet presAssocID="{6F7F9868-5612-45CC-9255-7C2BBFD19B41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036950C7-7158-4843-8B07-D4222A775D80}" type="pres">
      <dgm:prSet presAssocID="{EAA87A06-5E44-4A9B-AB7F-98C6D8C2C47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0F8D3-7595-46DD-A13A-BF0A60406559}" type="pres">
      <dgm:prSet presAssocID="{5D8280BF-20A5-4F6C-AE00-9FD5430417F4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1C7F918C-1D89-4063-9D44-9864A480D3BF}" type="pres">
      <dgm:prSet presAssocID="{5D8280BF-20A5-4F6C-AE00-9FD5430417F4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6BAE0151-6924-4FC4-8584-E3BD600862FC}" type="pres">
      <dgm:prSet presAssocID="{EB2D4887-E6F9-424C-9FFE-6FF6175806E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FFF7C-F615-4FA9-A44E-B34FD91722BC}" type="pres">
      <dgm:prSet presAssocID="{DE91E713-A9DE-41EE-8C0C-3446F723080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7E9E25FA-6B41-4A88-ACDB-22CFE4C91C79}" type="pres">
      <dgm:prSet presAssocID="{DE91E713-A9DE-41EE-8C0C-3446F7230804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8D167D12-02FB-4168-BA76-B561C75D4AD5}" type="pres">
      <dgm:prSet presAssocID="{CFE5CBFF-1E4B-49EC-8910-AA980D55E55D}" presName="node" presStyleLbl="node1" presStyleIdx="5" presStyleCnt="10" custRadScaleRad="100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46A0F-178A-4833-83DA-412F9CD0779F}" type="pres">
      <dgm:prSet presAssocID="{A3D30171-9A71-4B14-977E-E779C0C91B2F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6FFDF1FB-2B8C-43CD-8428-FFE32E6D2BF3}" type="pres">
      <dgm:prSet presAssocID="{A3D30171-9A71-4B14-977E-E779C0C91B2F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85B1EFE0-78EE-47CA-A869-889828B51F34}" type="pres">
      <dgm:prSet presAssocID="{8D7D1C13-4E11-4B2F-A419-E0E6EB634CB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FE539-9D92-4E9C-A055-2FFF0BB37351}" type="pres">
      <dgm:prSet presAssocID="{A4BEB7EB-FBF7-4DA1-A053-DF5C33288CDE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4733148A-116F-4FFB-BC08-472C858377E3}" type="pres">
      <dgm:prSet presAssocID="{A4BEB7EB-FBF7-4DA1-A053-DF5C33288CDE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0819F055-E545-4BA5-B8FC-CBD5DF03E420}" type="pres">
      <dgm:prSet presAssocID="{5465AB8F-9700-460F-A797-44FF455B75B1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027BE-F441-49EE-8D35-92F8A81F81C8}" type="pres">
      <dgm:prSet presAssocID="{5AF9CC06-3973-4C66-88F8-B9726D882E27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5ED4C3D6-28E7-427A-9B0B-BB145CCB1718}" type="pres">
      <dgm:prSet presAssocID="{5AF9CC06-3973-4C66-88F8-B9726D882E27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54F4F5B4-C0C5-4048-B84B-76641593F6A0}" type="pres">
      <dgm:prSet presAssocID="{E0EED789-EB58-4228-9E81-09210D77D9B7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BD0DB-2A59-4434-98D9-063DA6C8071E}" type="pres">
      <dgm:prSet presAssocID="{DB383815-FFA9-4746-9748-98B54D1F86F8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8EBA436B-20CA-4773-9386-66AEA29F8E48}" type="pres">
      <dgm:prSet presAssocID="{DB383815-FFA9-4746-9748-98B54D1F86F8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DAE4682A-8687-42AA-B84D-C742BB58F6C0}" type="pres">
      <dgm:prSet presAssocID="{62549F0A-CBB9-44B8-A70D-E1886A8BB57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869F1-8026-4320-BCF8-68C008E3D1C1}" type="pres">
      <dgm:prSet presAssocID="{F2E86EFF-3C47-4AA9-A77F-0A0035414C76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3C233A89-6535-419F-876C-4C807A274FE9}" type="pres">
      <dgm:prSet presAssocID="{F2E86EFF-3C47-4AA9-A77F-0A0035414C76}" presName="connectorText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2E1EE907-B8A9-416F-8192-8F85A45ADD15}" srcId="{42A5F4EC-2F3F-42EC-A139-ACC7B5E2BAF7}" destId="{8D7D1C13-4E11-4B2F-A419-E0E6EB634CBC}" srcOrd="6" destOrd="0" parTransId="{6DAED6D3-3C25-40B0-BE5D-0784AC7ADAD1}" sibTransId="{A4BEB7EB-FBF7-4DA1-A053-DF5C33288CDE}"/>
    <dgm:cxn modelId="{CAB1C89A-7C08-402E-BBA1-789F517C9C07}" type="presOf" srcId="{DB383815-FFA9-4746-9748-98B54D1F86F8}" destId="{8EBA436B-20CA-4773-9386-66AEA29F8E48}" srcOrd="1" destOrd="0" presId="urn:microsoft.com/office/officeart/2005/8/layout/cycle2"/>
    <dgm:cxn modelId="{8CE1051C-A1C8-4F29-BD92-EA27447F8AEC}" type="presOf" srcId="{739D8FFB-CA78-4BDD-8881-6F1C32154194}" destId="{CA4B648D-72E7-4E06-8FEB-01FC2C11F878}" srcOrd="1" destOrd="0" presId="urn:microsoft.com/office/officeart/2005/8/layout/cycle2"/>
    <dgm:cxn modelId="{BC8B4154-0F57-4B14-B5AB-B43AA8C057A1}" type="presOf" srcId="{F2E86EFF-3C47-4AA9-A77F-0A0035414C76}" destId="{D57869F1-8026-4320-BCF8-68C008E3D1C1}" srcOrd="0" destOrd="0" presId="urn:microsoft.com/office/officeart/2005/8/layout/cycle2"/>
    <dgm:cxn modelId="{FD3A7F75-466E-4D02-ACBB-6DB55C8C909F}" srcId="{42A5F4EC-2F3F-42EC-A139-ACC7B5E2BAF7}" destId="{62549F0A-CBB9-44B8-A70D-E1886A8BB577}" srcOrd="9" destOrd="0" parTransId="{CFE418D7-C016-417F-BFEA-95DE58ACA099}" sibTransId="{F2E86EFF-3C47-4AA9-A77F-0A0035414C76}"/>
    <dgm:cxn modelId="{DE485B82-28DC-4C65-A4D6-3AF5E931ED0C}" type="presOf" srcId="{5D8280BF-20A5-4F6C-AE00-9FD5430417F4}" destId="{1C7F918C-1D89-4063-9D44-9864A480D3BF}" srcOrd="1" destOrd="0" presId="urn:microsoft.com/office/officeart/2005/8/layout/cycle2"/>
    <dgm:cxn modelId="{F037E63A-8CB9-49F1-9BD8-B0D45E98EB8B}" type="presOf" srcId="{DEAFE701-EFEE-4F6A-8468-4D57B9E73F8D}" destId="{61F0B45E-E4D2-4A21-B49F-8A34D7DBF505}" srcOrd="0" destOrd="0" presId="urn:microsoft.com/office/officeart/2005/8/layout/cycle2"/>
    <dgm:cxn modelId="{0E99D0AB-D022-4264-8EC5-D6C05D8A26E3}" type="presOf" srcId="{9FE343A9-AC88-4667-9C11-6B36A19542B2}" destId="{51308704-1799-4628-ABAE-B9595A23ECBC}" srcOrd="1" destOrd="0" presId="urn:microsoft.com/office/officeart/2005/8/layout/cycle2"/>
    <dgm:cxn modelId="{22E1568A-EC15-40CA-ADCF-7B42D32F6FB0}" type="presOf" srcId="{739D8FFB-CA78-4BDD-8881-6F1C32154194}" destId="{90C45054-F450-45C7-B5CB-1CECDD6FE779}" srcOrd="0" destOrd="0" presId="urn:microsoft.com/office/officeart/2005/8/layout/cycle2"/>
    <dgm:cxn modelId="{BCCA35E3-6BD2-4E8D-B558-430B8CA6DCB5}" type="presOf" srcId="{E0EED789-EB58-4228-9E81-09210D77D9B7}" destId="{54F4F5B4-C0C5-4048-B84B-76641593F6A0}" srcOrd="0" destOrd="0" presId="urn:microsoft.com/office/officeart/2005/8/layout/cycle2"/>
    <dgm:cxn modelId="{82EF6802-2826-40AF-8782-AABF1F9478DA}" srcId="{42A5F4EC-2F3F-42EC-A139-ACC7B5E2BAF7}" destId="{DEAFE701-EFEE-4F6A-8468-4D57B9E73F8D}" srcOrd="0" destOrd="0" parTransId="{7D3926D5-9E66-4E04-9570-95860403F3B3}" sibTransId="{739D8FFB-CA78-4BDD-8881-6F1C32154194}"/>
    <dgm:cxn modelId="{85AF74E9-20F3-4F48-91AA-6B97D5BDBFF9}" type="presOf" srcId="{DE91E713-A9DE-41EE-8C0C-3446F7230804}" destId="{7E9E25FA-6B41-4A88-ACDB-22CFE4C91C79}" srcOrd="1" destOrd="0" presId="urn:microsoft.com/office/officeart/2005/8/layout/cycle2"/>
    <dgm:cxn modelId="{3B791511-7499-4D83-83FF-FF15D288B4DE}" type="presOf" srcId="{DB383815-FFA9-4746-9748-98B54D1F86F8}" destId="{0F0BD0DB-2A59-4434-98D9-063DA6C8071E}" srcOrd="0" destOrd="0" presId="urn:microsoft.com/office/officeart/2005/8/layout/cycle2"/>
    <dgm:cxn modelId="{F497F3FD-EE14-4468-97D1-9C8E0771929D}" type="presOf" srcId="{42A5F4EC-2F3F-42EC-A139-ACC7B5E2BAF7}" destId="{DF7BCED3-2C04-4866-B518-FCB6D7492CA5}" srcOrd="0" destOrd="0" presId="urn:microsoft.com/office/officeart/2005/8/layout/cycle2"/>
    <dgm:cxn modelId="{30DEAF14-FC7B-450B-87C3-FEBE561711F6}" type="presOf" srcId="{EB2D4887-E6F9-424C-9FFE-6FF6175806E1}" destId="{6BAE0151-6924-4FC4-8584-E3BD600862FC}" srcOrd="0" destOrd="0" presId="urn:microsoft.com/office/officeart/2005/8/layout/cycle2"/>
    <dgm:cxn modelId="{E01967C3-B59A-4A34-8B78-9E1931659A3D}" type="presOf" srcId="{8D7D1C13-4E11-4B2F-A419-E0E6EB634CBC}" destId="{85B1EFE0-78EE-47CA-A869-889828B51F34}" srcOrd="0" destOrd="0" presId="urn:microsoft.com/office/officeart/2005/8/layout/cycle2"/>
    <dgm:cxn modelId="{3D95AEBA-EA16-40FF-8D97-63BD5DC0EDCA}" type="presOf" srcId="{0196FB48-0A85-4D12-9369-65A33CB56725}" destId="{7CD0120F-ED26-4EF6-8E1F-845B9B3E7D19}" srcOrd="0" destOrd="0" presId="urn:microsoft.com/office/officeart/2005/8/layout/cycle2"/>
    <dgm:cxn modelId="{D8F18F31-9135-463C-AD8D-CAFF2CB63D02}" type="presOf" srcId="{A3D30171-9A71-4B14-977E-E779C0C91B2F}" destId="{6FFDF1FB-2B8C-43CD-8428-FFE32E6D2BF3}" srcOrd="1" destOrd="0" presId="urn:microsoft.com/office/officeart/2005/8/layout/cycle2"/>
    <dgm:cxn modelId="{8C7306B8-0084-4782-B0D4-C68347E8C7E5}" srcId="{42A5F4EC-2F3F-42EC-A139-ACC7B5E2BAF7}" destId="{EAA87A06-5E44-4A9B-AB7F-98C6D8C2C474}" srcOrd="3" destOrd="0" parTransId="{22635E27-BD25-4648-9A1D-F21F99C62A81}" sibTransId="{5D8280BF-20A5-4F6C-AE00-9FD5430417F4}"/>
    <dgm:cxn modelId="{2BA3C9BC-BD35-4B09-B916-764D11A93356}" type="presOf" srcId="{5465AB8F-9700-460F-A797-44FF455B75B1}" destId="{0819F055-E545-4BA5-B8FC-CBD5DF03E420}" srcOrd="0" destOrd="0" presId="urn:microsoft.com/office/officeart/2005/8/layout/cycle2"/>
    <dgm:cxn modelId="{48FA5F13-9911-45FC-9E96-922BC337A6DA}" type="presOf" srcId="{A4BEB7EB-FBF7-4DA1-A053-DF5C33288CDE}" destId="{4733148A-116F-4FFB-BC08-472C858377E3}" srcOrd="1" destOrd="0" presId="urn:microsoft.com/office/officeart/2005/8/layout/cycle2"/>
    <dgm:cxn modelId="{9B3D3455-309C-4B32-B95E-A9ACE77A0EDC}" type="presOf" srcId="{DE91E713-A9DE-41EE-8C0C-3446F7230804}" destId="{566FFF7C-F615-4FA9-A44E-B34FD91722BC}" srcOrd="0" destOrd="0" presId="urn:microsoft.com/office/officeart/2005/8/layout/cycle2"/>
    <dgm:cxn modelId="{733998D0-2CB1-44D9-BBCD-A285963E6374}" type="presOf" srcId="{F2E86EFF-3C47-4AA9-A77F-0A0035414C76}" destId="{3C233A89-6535-419F-876C-4C807A274FE9}" srcOrd="1" destOrd="0" presId="urn:microsoft.com/office/officeart/2005/8/layout/cycle2"/>
    <dgm:cxn modelId="{A0333D75-5C0B-43FE-8607-7EF489EFA68F}" type="presOf" srcId="{5D8280BF-20A5-4F6C-AE00-9FD5430417F4}" destId="{5630F8D3-7595-46DD-A13A-BF0A60406559}" srcOrd="0" destOrd="0" presId="urn:microsoft.com/office/officeart/2005/8/layout/cycle2"/>
    <dgm:cxn modelId="{AAB8A2B8-C4AD-4312-9436-377D067057A6}" type="presOf" srcId="{5AF9CC06-3973-4C66-88F8-B9726D882E27}" destId="{3C0027BE-F441-49EE-8D35-92F8A81F81C8}" srcOrd="0" destOrd="0" presId="urn:microsoft.com/office/officeart/2005/8/layout/cycle2"/>
    <dgm:cxn modelId="{5356377B-C59A-4700-968C-F246182F9B6E}" type="presOf" srcId="{5AF9CC06-3973-4C66-88F8-B9726D882E27}" destId="{5ED4C3D6-28E7-427A-9B0B-BB145CCB1718}" srcOrd="1" destOrd="0" presId="urn:microsoft.com/office/officeart/2005/8/layout/cycle2"/>
    <dgm:cxn modelId="{A311FC9C-6207-41E1-A610-C037A1079AA2}" type="presOf" srcId="{9FE343A9-AC88-4667-9C11-6B36A19542B2}" destId="{F6E75716-94D8-4B7D-A013-8AA90AA34746}" srcOrd="0" destOrd="0" presId="urn:microsoft.com/office/officeart/2005/8/layout/cycle2"/>
    <dgm:cxn modelId="{A3FC478D-7EC8-4774-9D12-45E7DEB21A66}" srcId="{42A5F4EC-2F3F-42EC-A139-ACC7B5E2BAF7}" destId="{EB2D4887-E6F9-424C-9FFE-6FF6175806E1}" srcOrd="4" destOrd="0" parTransId="{5D0886FC-4175-4BE9-9D77-703B9A7B5468}" sibTransId="{DE91E713-A9DE-41EE-8C0C-3446F7230804}"/>
    <dgm:cxn modelId="{9B467ADB-61A6-4434-9184-17369A687054}" srcId="{42A5F4EC-2F3F-42EC-A139-ACC7B5E2BAF7}" destId="{0196FB48-0A85-4D12-9369-65A33CB56725}" srcOrd="1" destOrd="0" parTransId="{28437C1B-78B4-41B4-85A8-6D6E11685FD6}" sibTransId="{9FE343A9-AC88-4667-9C11-6B36A19542B2}"/>
    <dgm:cxn modelId="{AF1C08D8-8BE5-4227-97FC-111DF38856BF}" type="presOf" srcId="{A4BEB7EB-FBF7-4DA1-A053-DF5C33288CDE}" destId="{1FEFE539-9D92-4E9C-A055-2FFF0BB37351}" srcOrd="0" destOrd="0" presId="urn:microsoft.com/office/officeart/2005/8/layout/cycle2"/>
    <dgm:cxn modelId="{9E4BD97B-E712-484E-9754-231E0AF21139}" srcId="{42A5F4EC-2F3F-42EC-A139-ACC7B5E2BAF7}" destId="{E0EED789-EB58-4228-9E81-09210D77D9B7}" srcOrd="8" destOrd="0" parTransId="{89B2EC3E-FAB4-430D-BD90-D3333E9796B0}" sibTransId="{DB383815-FFA9-4746-9748-98B54D1F86F8}"/>
    <dgm:cxn modelId="{B6939E31-F45A-406B-A91F-6B49BA688169}" srcId="{42A5F4EC-2F3F-42EC-A139-ACC7B5E2BAF7}" destId="{CFE5CBFF-1E4B-49EC-8910-AA980D55E55D}" srcOrd="5" destOrd="0" parTransId="{D25FC571-25CE-4DFA-9A7C-DEB3A1B44F7B}" sibTransId="{A3D30171-9A71-4B14-977E-E779C0C91B2F}"/>
    <dgm:cxn modelId="{8670EDEF-C775-4793-8EFE-DF0D64EEF35F}" srcId="{42A5F4EC-2F3F-42EC-A139-ACC7B5E2BAF7}" destId="{5465AB8F-9700-460F-A797-44FF455B75B1}" srcOrd="7" destOrd="0" parTransId="{0A8A253F-BF13-49C5-8281-6FC12B7B8C65}" sibTransId="{5AF9CC06-3973-4C66-88F8-B9726D882E27}"/>
    <dgm:cxn modelId="{F178F4AC-74C7-46B6-94A6-ADCC8D65AE95}" type="presOf" srcId="{6F7F9868-5612-45CC-9255-7C2BBFD19B41}" destId="{BC1953B2-CE62-47A5-97E6-08150FC68009}" srcOrd="1" destOrd="0" presId="urn:microsoft.com/office/officeart/2005/8/layout/cycle2"/>
    <dgm:cxn modelId="{94D0A8CE-58A4-4744-8640-E943D2AAA026}" type="presOf" srcId="{A9D0F204-EFE2-4B85-9562-CBBB7809F4B4}" destId="{335FF9C6-29E8-45AD-8098-43743181569E}" srcOrd="0" destOrd="0" presId="urn:microsoft.com/office/officeart/2005/8/layout/cycle2"/>
    <dgm:cxn modelId="{3C36D2A0-6BD2-42EF-B2BA-B430809D8D1B}" type="presOf" srcId="{62549F0A-CBB9-44B8-A70D-E1886A8BB577}" destId="{DAE4682A-8687-42AA-B84D-C742BB58F6C0}" srcOrd="0" destOrd="0" presId="urn:microsoft.com/office/officeart/2005/8/layout/cycle2"/>
    <dgm:cxn modelId="{0D00B4CB-A5D8-44DB-8ECC-2E9C9A53187A}" type="presOf" srcId="{A3D30171-9A71-4B14-977E-E779C0C91B2F}" destId="{EF246A0F-178A-4833-83DA-412F9CD0779F}" srcOrd="0" destOrd="0" presId="urn:microsoft.com/office/officeart/2005/8/layout/cycle2"/>
    <dgm:cxn modelId="{FBC5BE93-DAA8-44B6-94C5-B56287F0FA6D}" type="presOf" srcId="{CFE5CBFF-1E4B-49EC-8910-AA980D55E55D}" destId="{8D167D12-02FB-4168-BA76-B561C75D4AD5}" srcOrd="0" destOrd="0" presId="urn:microsoft.com/office/officeart/2005/8/layout/cycle2"/>
    <dgm:cxn modelId="{ADF417E7-A6D8-41FF-B637-4BD7CFD267DA}" type="presOf" srcId="{6F7F9868-5612-45CC-9255-7C2BBFD19B41}" destId="{0C2EC5DC-5B5B-4EF7-A027-3331E74C925B}" srcOrd="0" destOrd="0" presId="urn:microsoft.com/office/officeart/2005/8/layout/cycle2"/>
    <dgm:cxn modelId="{F5DCCAD2-2026-4281-BD8C-2AA8C4C32290}" srcId="{42A5F4EC-2F3F-42EC-A139-ACC7B5E2BAF7}" destId="{A9D0F204-EFE2-4B85-9562-CBBB7809F4B4}" srcOrd="2" destOrd="0" parTransId="{7C114D93-1DAA-46E6-88D9-54163AEA82FE}" sibTransId="{6F7F9868-5612-45CC-9255-7C2BBFD19B41}"/>
    <dgm:cxn modelId="{B70C7F00-85FB-4688-9C97-AF9F4E50CA88}" type="presOf" srcId="{EAA87A06-5E44-4A9B-AB7F-98C6D8C2C474}" destId="{036950C7-7158-4843-8B07-D4222A775D80}" srcOrd="0" destOrd="0" presId="urn:microsoft.com/office/officeart/2005/8/layout/cycle2"/>
    <dgm:cxn modelId="{2E44971B-32BD-443B-8020-4466A9606C99}" type="presParOf" srcId="{DF7BCED3-2C04-4866-B518-FCB6D7492CA5}" destId="{61F0B45E-E4D2-4A21-B49F-8A34D7DBF505}" srcOrd="0" destOrd="0" presId="urn:microsoft.com/office/officeart/2005/8/layout/cycle2"/>
    <dgm:cxn modelId="{4BA0B086-1F28-4A2C-9F2B-42F00BBC4899}" type="presParOf" srcId="{DF7BCED3-2C04-4866-B518-FCB6D7492CA5}" destId="{90C45054-F450-45C7-B5CB-1CECDD6FE779}" srcOrd="1" destOrd="0" presId="urn:microsoft.com/office/officeart/2005/8/layout/cycle2"/>
    <dgm:cxn modelId="{EA3B39F8-525F-498C-B8AE-9445DCB3A840}" type="presParOf" srcId="{90C45054-F450-45C7-B5CB-1CECDD6FE779}" destId="{CA4B648D-72E7-4E06-8FEB-01FC2C11F878}" srcOrd="0" destOrd="0" presId="urn:microsoft.com/office/officeart/2005/8/layout/cycle2"/>
    <dgm:cxn modelId="{B5A7538D-94D9-4AFF-9361-70AB575C745C}" type="presParOf" srcId="{DF7BCED3-2C04-4866-B518-FCB6D7492CA5}" destId="{7CD0120F-ED26-4EF6-8E1F-845B9B3E7D19}" srcOrd="2" destOrd="0" presId="urn:microsoft.com/office/officeart/2005/8/layout/cycle2"/>
    <dgm:cxn modelId="{DCD23E4B-73F1-4138-890E-1AD8B372B7A1}" type="presParOf" srcId="{DF7BCED3-2C04-4866-B518-FCB6D7492CA5}" destId="{F6E75716-94D8-4B7D-A013-8AA90AA34746}" srcOrd="3" destOrd="0" presId="urn:microsoft.com/office/officeart/2005/8/layout/cycle2"/>
    <dgm:cxn modelId="{A6E577F4-C6AC-436D-A0BD-8C0AA965D0A0}" type="presParOf" srcId="{F6E75716-94D8-4B7D-A013-8AA90AA34746}" destId="{51308704-1799-4628-ABAE-B9595A23ECBC}" srcOrd="0" destOrd="0" presId="urn:microsoft.com/office/officeart/2005/8/layout/cycle2"/>
    <dgm:cxn modelId="{90A1ED75-EEF4-4695-A519-6B54BCDDB1AC}" type="presParOf" srcId="{DF7BCED3-2C04-4866-B518-FCB6D7492CA5}" destId="{335FF9C6-29E8-45AD-8098-43743181569E}" srcOrd="4" destOrd="0" presId="urn:microsoft.com/office/officeart/2005/8/layout/cycle2"/>
    <dgm:cxn modelId="{FA12A558-85E5-4CC2-9F05-D3E2048950F1}" type="presParOf" srcId="{DF7BCED3-2C04-4866-B518-FCB6D7492CA5}" destId="{0C2EC5DC-5B5B-4EF7-A027-3331E74C925B}" srcOrd="5" destOrd="0" presId="urn:microsoft.com/office/officeart/2005/8/layout/cycle2"/>
    <dgm:cxn modelId="{8B7EAD85-F740-4909-A80A-312765133D05}" type="presParOf" srcId="{0C2EC5DC-5B5B-4EF7-A027-3331E74C925B}" destId="{BC1953B2-CE62-47A5-97E6-08150FC68009}" srcOrd="0" destOrd="0" presId="urn:microsoft.com/office/officeart/2005/8/layout/cycle2"/>
    <dgm:cxn modelId="{022B6A38-DA6E-4F13-9147-CC5B6280C6BF}" type="presParOf" srcId="{DF7BCED3-2C04-4866-B518-FCB6D7492CA5}" destId="{036950C7-7158-4843-8B07-D4222A775D80}" srcOrd="6" destOrd="0" presId="urn:microsoft.com/office/officeart/2005/8/layout/cycle2"/>
    <dgm:cxn modelId="{BF214B05-FB55-4C5F-AF94-CD146BC327DB}" type="presParOf" srcId="{DF7BCED3-2C04-4866-B518-FCB6D7492CA5}" destId="{5630F8D3-7595-46DD-A13A-BF0A60406559}" srcOrd="7" destOrd="0" presId="urn:microsoft.com/office/officeart/2005/8/layout/cycle2"/>
    <dgm:cxn modelId="{99FFEFB2-B481-40E9-8DED-ECAA9E08B68D}" type="presParOf" srcId="{5630F8D3-7595-46DD-A13A-BF0A60406559}" destId="{1C7F918C-1D89-4063-9D44-9864A480D3BF}" srcOrd="0" destOrd="0" presId="urn:microsoft.com/office/officeart/2005/8/layout/cycle2"/>
    <dgm:cxn modelId="{5B8C6E46-5FD1-4CE6-9B72-7D688E7C6F94}" type="presParOf" srcId="{DF7BCED3-2C04-4866-B518-FCB6D7492CA5}" destId="{6BAE0151-6924-4FC4-8584-E3BD600862FC}" srcOrd="8" destOrd="0" presId="urn:microsoft.com/office/officeart/2005/8/layout/cycle2"/>
    <dgm:cxn modelId="{3EB57B87-F4D8-4A49-82BB-FF87890857C7}" type="presParOf" srcId="{DF7BCED3-2C04-4866-B518-FCB6D7492CA5}" destId="{566FFF7C-F615-4FA9-A44E-B34FD91722BC}" srcOrd="9" destOrd="0" presId="urn:microsoft.com/office/officeart/2005/8/layout/cycle2"/>
    <dgm:cxn modelId="{4AA31190-769C-466A-A38D-FC1F19B81DEB}" type="presParOf" srcId="{566FFF7C-F615-4FA9-A44E-B34FD91722BC}" destId="{7E9E25FA-6B41-4A88-ACDB-22CFE4C91C79}" srcOrd="0" destOrd="0" presId="urn:microsoft.com/office/officeart/2005/8/layout/cycle2"/>
    <dgm:cxn modelId="{2431EF7A-10D8-4FDD-AFB8-23657C6F54AF}" type="presParOf" srcId="{DF7BCED3-2C04-4866-B518-FCB6D7492CA5}" destId="{8D167D12-02FB-4168-BA76-B561C75D4AD5}" srcOrd="10" destOrd="0" presId="urn:microsoft.com/office/officeart/2005/8/layout/cycle2"/>
    <dgm:cxn modelId="{590961F8-5498-4560-963C-10D0475CD350}" type="presParOf" srcId="{DF7BCED3-2C04-4866-B518-FCB6D7492CA5}" destId="{EF246A0F-178A-4833-83DA-412F9CD0779F}" srcOrd="11" destOrd="0" presId="urn:microsoft.com/office/officeart/2005/8/layout/cycle2"/>
    <dgm:cxn modelId="{DA4F6F3A-4076-48B9-8996-88017C44FB5C}" type="presParOf" srcId="{EF246A0F-178A-4833-83DA-412F9CD0779F}" destId="{6FFDF1FB-2B8C-43CD-8428-FFE32E6D2BF3}" srcOrd="0" destOrd="0" presId="urn:microsoft.com/office/officeart/2005/8/layout/cycle2"/>
    <dgm:cxn modelId="{2E746C3B-499D-49FF-BCF8-59F30EF90B1B}" type="presParOf" srcId="{DF7BCED3-2C04-4866-B518-FCB6D7492CA5}" destId="{85B1EFE0-78EE-47CA-A869-889828B51F34}" srcOrd="12" destOrd="0" presId="urn:microsoft.com/office/officeart/2005/8/layout/cycle2"/>
    <dgm:cxn modelId="{17D6D8E8-47D1-4D2E-B73B-3EB18AA202DA}" type="presParOf" srcId="{DF7BCED3-2C04-4866-B518-FCB6D7492CA5}" destId="{1FEFE539-9D92-4E9C-A055-2FFF0BB37351}" srcOrd="13" destOrd="0" presId="urn:microsoft.com/office/officeart/2005/8/layout/cycle2"/>
    <dgm:cxn modelId="{4603AF6A-781A-4754-905D-6B128141D28C}" type="presParOf" srcId="{1FEFE539-9D92-4E9C-A055-2FFF0BB37351}" destId="{4733148A-116F-4FFB-BC08-472C858377E3}" srcOrd="0" destOrd="0" presId="urn:microsoft.com/office/officeart/2005/8/layout/cycle2"/>
    <dgm:cxn modelId="{35D6F043-543B-45C4-9199-EE3B4F0F7A17}" type="presParOf" srcId="{DF7BCED3-2C04-4866-B518-FCB6D7492CA5}" destId="{0819F055-E545-4BA5-B8FC-CBD5DF03E420}" srcOrd="14" destOrd="0" presId="urn:microsoft.com/office/officeart/2005/8/layout/cycle2"/>
    <dgm:cxn modelId="{5A415860-2FCC-4E6C-AD0F-4A44923F110C}" type="presParOf" srcId="{DF7BCED3-2C04-4866-B518-FCB6D7492CA5}" destId="{3C0027BE-F441-49EE-8D35-92F8A81F81C8}" srcOrd="15" destOrd="0" presId="urn:microsoft.com/office/officeart/2005/8/layout/cycle2"/>
    <dgm:cxn modelId="{F58341EA-F433-4419-92DD-45646A4F9437}" type="presParOf" srcId="{3C0027BE-F441-49EE-8D35-92F8A81F81C8}" destId="{5ED4C3D6-28E7-427A-9B0B-BB145CCB1718}" srcOrd="0" destOrd="0" presId="urn:microsoft.com/office/officeart/2005/8/layout/cycle2"/>
    <dgm:cxn modelId="{627C90AB-C40C-49D8-8F06-91B31B2C1FB0}" type="presParOf" srcId="{DF7BCED3-2C04-4866-B518-FCB6D7492CA5}" destId="{54F4F5B4-C0C5-4048-B84B-76641593F6A0}" srcOrd="16" destOrd="0" presId="urn:microsoft.com/office/officeart/2005/8/layout/cycle2"/>
    <dgm:cxn modelId="{D4A439D6-658A-4F25-92B8-B99E7389C323}" type="presParOf" srcId="{DF7BCED3-2C04-4866-B518-FCB6D7492CA5}" destId="{0F0BD0DB-2A59-4434-98D9-063DA6C8071E}" srcOrd="17" destOrd="0" presId="urn:microsoft.com/office/officeart/2005/8/layout/cycle2"/>
    <dgm:cxn modelId="{0382CE8D-90BE-4F79-9018-C509B37EF432}" type="presParOf" srcId="{0F0BD0DB-2A59-4434-98D9-063DA6C8071E}" destId="{8EBA436B-20CA-4773-9386-66AEA29F8E48}" srcOrd="0" destOrd="0" presId="urn:microsoft.com/office/officeart/2005/8/layout/cycle2"/>
    <dgm:cxn modelId="{6FE31E60-7A27-467D-8109-F5A648F362F5}" type="presParOf" srcId="{DF7BCED3-2C04-4866-B518-FCB6D7492CA5}" destId="{DAE4682A-8687-42AA-B84D-C742BB58F6C0}" srcOrd="18" destOrd="0" presId="urn:microsoft.com/office/officeart/2005/8/layout/cycle2"/>
    <dgm:cxn modelId="{4DAB982D-37F2-411C-BB72-201ADCA353C8}" type="presParOf" srcId="{DF7BCED3-2C04-4866-B518-FCB6D7492CA5}" destId="{D57869F1-8026-4320-BCF8-68C008E3D1C1}" srcOrd="19" destOrd="0" presId="urn:microsoft.com/office/officeart/2005/8/layout/cycle2"/>
    <dgm:cxn modelId="{3B4ED7EF-AE64-42F0-92E3-1ACEB1D10D0D}" type="presParOf" srcId="{D57869F1-8026-4320-BCF8-68C008E3D1C1}" destId="{3C233A89-6535-419F-876C-4C807A274FE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A5F4EC-2F3F-42EC-A139-ACC7B5E2BAF7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AFE701-EFEE-4F6A-8468-4D57B9E73F8D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2013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B111, B116</a:t>
          </a:r>
        </a:p>
      </dgm:t>
    </dgm:pt>
    <dgm:pt modelId="{7D3926D5-9E66-4E04-9570-95860403F3B3}" type="parTrans" cxnId="{82EF6802-2826-40AF-8782-AABF1F9478DA}">
      <dgm:prSet/>
      <dgm:spPr/>
      <dgm:t>
        <a:bodyPr/>
        <a:lstStyle/>
        <a:p>
          <a:endParaRPr lang="en-US"/>
        </a:p>
      </dgm:t>
    </dgm:pt>
    <dgm:pt modelId="{739D8FFB-CA78-4BDD-8881-6F1C32154194}" type="sibTrans" cxnId="{82EF6802-2826-40AF-8782-AABF1F9478DA}">
      <dgm:prSet/>
      <dgm:spPr/>
      <dgm:t>
        <a:bodyPr/>
        <a:lstStyle/>
        <a:p>
          <a:endParaRPr lang="en-US"/>
        </a:p>
      </dgm:t>
    </dgm:pt>
    <dgm:pt modelId="{8D7D1C13-4E11-4B2F-A419-E0E6EB634CBC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2016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PLO Assessment</a:t>
          </a:r>
          <a:endParaRPr lang="en-US" dirty="0"/>
        </a:p>
      </dgm:t>
    </dgm:pt>
    <dgm:pt modelId="{6DAED6D3-3C25-40B0-BE5D-0784AC7ADAD1}" type="parTrans" cxnId="{2E1EE907-B8A9-416F-8192-8F85A45ADD15}">
      <dgm:prSet/>
      <dgm:spPr/>
      <dgm:t>
        <a:bodyPr/>
        <a:lstStyle/>
        <a:p>
          <a:endParaRPr lang="en-US"/>
        </a:p>
      </dgm:t>
    </dgm:pt>
    <dgm:pt modelId="{A4BEB7EB-FBF7-4DA1-A053-DF5C33288CDE}" type="sibTrans" cxnId="{2E1EE907-B8A9-416F-8192-8F85A45ADD15}">
      <dgm:prSet/>
      <dgm:spPr/>
      <dgm:t>
        <a:bodyPr/>
        <a:lstStyle/>
        <a:p>
          <a:endParaRPr lang="en-US"/>
        </a:p>
      </dgm:t>
    </dgm:pt>
    <dgm:pt modelId="{5465AB8F-9700-460F-A797-44FF455B75B1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2017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BOT101</a:t>
          </a:r>
          <a:endParaRPr lang="en-US" dirty="0"/>
        </a:p>
      </dgm:t>
    </dgm:pt>
    <dgm:pt modelId="{0A8A253F-BF13-49C5-8281-6FC12B7B8C65}" type="parTrans" cxnId="{8670EDEF-C775-4793-8EFE-DF0D64EEF35F}">
      <dgm:prSet/>
      <dgm:spPr/>
      <dgm:t>
        <a:bodyPr/>
        <a:lstStyle/>
        <a:p>
          <a:endParaRPr lang="en-US"/>
        </a:p>
      </dgm:t>
    </dgm:pt>
    <dgm:pt modelId="{5AF9CC06-3973-4C66-88F8-B9726D882E27}" type="sibTrans" cxnId="{8670EDEF-C775-4793-8EFE-DF0D64EEF35F}">
      <dgm:prSet/>
      <dgm:spPr/>
      <dgm:t>
        <a:bodyPr/>
        <a:lstStyle/>
        <a:p>
          <a:endParaRPr lang="en-US"/>
        </a:p>
      </dgm:t>
    </dgm:pt>
    <dgm:pt modelId="{62549F0A-CBB9-44B8-A70D-E1886A8BB57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2018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TBD</a:t>
          </a:r>
          <a:endParaRPr lang="en-US" dirty="0"/>
        </a:p>
      </dgm:t>
    </dgm:pt>
    <dgm:pt modelId="{CFE418D7-C016-417F-BFEA-95DE58ACA099}" type="parTrans" cxnId="{FD3A7F75-466E-4D02-ACBB-6DB55C8C909F}">
      <dgm:prSet/>
      <dgm:spPr/>
      <dgm:t>
        <a:bodyPr/>
        <a:lstStyle/>
        <a:p>
          <a:endParaRPr lang="en-US"/>
        </a:p>
      </dgm:t>
    </dgm:pt>
    <dgm:pt modelId="{F2E86EFF-3C47-4AA9-A77F-0A0035414C76}" type="sibTrans" cxnId="{FD3A7F75-466E-4D02-ACBB-6DB55C8C909F}">
      <dgm:prSet/>
      <dgm:spPr/>
      <dgm:t>
        <a:bodyPr/>
        <a:lstStyle/>
        <a:p>
          <a:endParaRPr lang="en-US"/>
        </a:p>
      </dgm:t>
    </dgm:pt>
    <dgm:pt modelId="{0196FB48-0A85-4D12-9369-65A33CB56725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2014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PLO/GELO/ILO Assessment</a:t>
          </a:r>
          <a:endParaRPr lang="en-US" dirty="0"/>
        </a:p>
      </dgm:t>
    </dgm:pt>
    <dgm:pt modelId="{28437C1B-78B4-41B4-85A8-6D6E11685FD6}" type="parTrans" cxnId="{9B467ADB-61A6-4434-9184-17369A687054}">
      <dgm:prSet/>
      <dgm:spPr/>
      <dgm:t>
        <a:bodyPr/>
        <a:lstStyle/>
        <a:p>
          <a:endParaRPr lang="en-US"/>
        </a:p>
      </dgm:t>
    </dgm:pt>
    <dgm:pt modelId="{9FE343A9-AC88-4667-9C11-6B36A19542B2}" type="sibTrans" cxnId="{9B467ADB-61A6-4434-9184-17369A687054}">
      <dgm:prSet/>
      <dgm:spPr/>
      <dgm:t>
        <a:bodyPr/>
        <a:lstStyle/>
        <a:p>
          <a:endParaRPr lang="en-US"/>
        </a:p>
      </dgm:t>
    </dgm:pt>
    <dgm:pt modelId="{A9D0F204-EFE2-4B85-9562-CBBB7809F4B4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2014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Curriculum Update</a:t>
          </a:r>
          <a:endParaRPr lang="en-US" dirty="0"/>
        </a:p>
      </dgm:t>
    </dgm:pt>
    <dgm:pt modelId="{7C114D93-1DAA-46E6-88D9-54163AEA82FE}" type="parTrans" cxnId="{F5DCCAD2-2026-4281-BD8C-2AA8C4C32290}">
      <dgm:prSet/>
      <dgm:spPr/>
      <dgm:t>
        <a:bodyPr/>
        <a:lstStyle/>
        <a:p>
          <a:endParaRPr lang="en-US"/>
        </a:p>
      </dgm:t>
    </dgm:pt>
    <dgm:pt modelId="{6F7F9868-5612-45CC-9255-7C2BBFD19B41}" type="sibTrans" cxnId="{F5DCCAD2-2026-4281-BD8C-2AA8C4C32290}">
      <dgm:prSet/>
      <dgm:spPr/>
      <dgm:t>
        <a:bodyPr/>
        <a:lstStyle/>
        <a:p>
          <a:endParaRPr lang="en-US"/>
        </a:p>
      </dgm:t>
    </dgm:pt>
    <dgm:pt modelId="{EAA87A06-5E44-4A9B-AB7F-98C6D8C2C474}">
      <dgm:prSet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050" b="1" dirty="0" smtClean="0"/>
            <a:t>SPRING 2015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600" dirty="0" smtClean="0"/>
            <a:t/>
          </a:r>
          <a:br>
            <a:rPr lang="en-US" sz="600" dirty="0" smtClean="0"/>
          </a:br>
          <a:r>
            <a:rPr lang="en-US" sz="1050" dirty="0" smtClean="0"/>
            <a:t>BOT 101, B101, B114, B140</a:t>
          </a:r>
          <a:endParaRPr lang="en-US" sz="1050" dirty="0"/>
        </a:p>
      </dgm:t>
    </dgm:pt>
    <dgm:pt modelId="{22635E27-BD25-4648-9A1D-F21F99C62A81}" type="parTrans" cxnId="{8C7306B8-0084-4782-B0D4-C68347E8C7E5}">
      <dgm:prSet/>
      <dgm:spPr/>
      <dgm:t>
        <a:bodyPr/>
        <a:lstStyle/>
        <a:p>
          <a:endParaRPr lang="en-US"/>
        </a:p>
      </dgm:t>
    </dgm:pt>
    <dgm:pt modelId="{5D8280BF-20A5-4F6C-AE00-9FD5430417F4}" type="sibTrans" cxnId="{8C7306B8-0084-4782-B0D4-C68347E8C7E5}">
      <dgm:prSet/>
      <dgm:spPr/>
      <dgm:t>
        <a:bodyPr/>
        <a:lstStyle/>
        <a:p>
          <a:endParaRPr lang="en-US"/>
        </a:p>
      </dgm:t>
    </dgm:pt>
    <dgm:pt modelId="{EB2D4887-E6F9-424C-9FFE-6FF6175806E1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2015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b="0" dirty="0" smtClean="0"/>
            <a:t>B111, B116, B145, Z101</a:t>
          </a:r>
          <a:endParaRPr lang="en-US" b="0" dirty="0"/>
        </a:p>
      </dgm:t>
    </dgm:pt>
    <dgm:pt modelId="{5D0886FC-4175-4BE9-9D77-703B9A7B5468}" type="parTrans" cxnId="{A3FC478D-7EC8-4774-9D12-45E7DEB21A66}">
      <dgm:prSet/>
      <dgm:spPr/>
      <dgm:t>
        <a:bodyPr/>
        <a:lstStyle/>
        <a:p>
          <a:endParaRPr lang="en-US"/>
        </a:p>
      </dgm:t>
    </dgm:pt>
    <dgm:pt modelId="{DE91E713-A9DE-41EE-8C0C-3446F7230804}" type="sibTrans" cxnId="{A3FC478D-7EC8-4774-9D12-45E7DEB21A66}">
      <dgm:prSet/>
      <dgm:spPr/>
      <dgm:t>
        <a:bodyPr/>
        <a:lstStyle/>
        <a:p>
          <a:endParaRPr lang="en-US"/>
        </a:p>
      </dgm:t>
    </dgm:pt>
    <dgm:pt modelId="{CFE5CBFF-1E4B-49EC-8910-AA980D55E55D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2016</a:t>
          </a:r>
          <a:br>
            <a:rPr lang="en-US" b="1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B115, B151, B180</a:t>
          </a:r>
          <a:endParaRPr lang="en-US" dirty="0"/>
        </a:p>
      </dgm:t>
    </dgm:pt>
    <dgm:pt modelId="{D25FC571-25CE-4DFA-9A7C-DEB3A1B44F7B}" type="parTrans" cxnId="{B6939E31-F45A-406B-A91F-6B49BA688169}">
      <dgm:prSet/>
      <dgm:spPr/>
      <dgm:t>
        <a:bodyPr/>
        <a:lstStyle/>
        <a:p>
          <a:endParaRPr lang="en-US"/>
        </a:p>
      </dgm:t>
    </dgm:pt>
    <dgm:pt modelId="{A3D30171-9A71-4B14-977E-E779C0C91B2F}" type="sibTrans" cxnId="{B6939E31-F45A-406B-A91F-6B49BA688169}">
      <dgm:prSet/>
      <dgm:spPr/>
      <dgm:t>
        <a:bodyPr/>
        <a:lstStyle/>
        <a:p>
          <a:endParaRPr lang="en-US"/>
        </a:p>
      </dgm:t>
    </dgm:pt>
    <dgm:pt modelId="{E0EED789-EB58-4228-9E81-09210D77D9B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2017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b="0" dirty="0" smtClean="0"/>
            <a:t>Z101</a:t>
          </a:r>
        </a:p>
      </dgm:t>
    </dgm:pt>
    <dgm:pt modelId="{DB383815-FFA9-4746-9748-98B54D1F86F8}" type="sibTrans" cxnId="{9E4BD97B-E712-484E-9754-231E0AF21139}">
      <dgm:prSet/>
      <dgm:spPr/>
      <dgm:t>
        <a:bodyPr/>
        <a:lstStyle/>
        <a:p>
          <a:endParaRPr lang="en-US"/>
        </a:p>
      </dgm:t>
    </dgm:pt>
    <dgm:pt modelId="{89B2EC3E-FAB4-430D-BD90-D3333E9796B0}" type="parTrans" cxnId="{9E4BD97B-E712-484E-9754-231E0AF21139}">
      <dgm:prSet/>
      <dgm:spPr/>
      <dgm:t>
        <a:bodyPr/>
        <a:lstStyle/>
        <a:p>
          <a:endParaRPr lang="en-US"/>
        </a:p>
      </dgm:t>
    </dgm:pt>
    <dgm:pt modelId="{DF7BCED3-2C04-4866-B518-FCB6D7492CA5}" type="pres">
      <dgm:prSet presAssocID="{42A5F4EC-2F3F-42EC-A139-ACC7B5E2BA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0B45E-E4D2-4A21-B49F-8A34D7DBF505}" type="pres">
      <dgm:prSet presAssocID="{DEAFE701-EFEE-4F6A-8468-4D57B9E73F8D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45054-F450-45C7-B5CB-1CECDD6FE779}" type="pres">
      <dgm:prSet presAssocID="{739D8FFB-CA78-4BDD-8881-6F1C32154194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CA4B648D-72E7-4E06-8FEB-01FC2C11F878}" type="pres">
      <dgm:prSet presAssocID="{739D8FFB-CA78-4BDD-8881-6F1C32154194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7CD0120F-ED26-4EF6-8E1F-845B9B3E7D19}" type="pres">
      <dgm:prSet presAssocID="{0196FB48-0A85-4D12-9369-65A33CB5672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75716-94D8-4B7D-A013-8AA90AA34746}" type="pres">
      <dgm:prSet presAssocID="{9FE343A9-AC88-4667-9C11-6B36A19542B2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51308704-1799-4628-ABAE-B9595A23ECBC}" type="pres">
      <dgm:prSet presAssocID="{9FE343A9-AC88-4667-9C11-6B36A19542B2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335FF9C6-29E8-45AD-8098-43743181569E}" type="pres">
      <dgm:prSet presAssocID="{A9D0F204-EFE2-4B85-9562-CBBB7809F4B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EC5DC-5B5B-4EF7-A027-3331E74C925B}" type="pres">
      <dgm:prSet presAssocID="{6F7F9868-5612-45CC-9255-7C2BBFD19B41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BC1953B2-CE62-47A5-97E6-08150FC68009}" type="pres">
      <dgm:prSet presAssocID="{6F7F9868-5612-45CC-9255-7C2BBFD19B41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036950C7-7158-4843-8B07-D4222A775D80}" type="pres">
      <dgm:prSet presAssocID="{EAA87A06-5E44-4A9B-AB7F-98C6D8C2C47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0F8D3-7595-46DD-A13A-BF0A60406559}" type="pres">
      <dgm:prSet presAssocID="{5D8280BF-20A5-4F6C-AE00-9FD5430417F4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1C7F918C-1D89-4063-9D44-9864A480D3BF}" type="pres">
      <dgm:prSet presAssocID="{5D8280BF-20A5-4F6C-AE00-9FD5430417F4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6BAE0151-6924-4FC4-8584-E3BD600862FC}" type="pres">
      <dgm:prSet presAssocID="{EB2D4887-E6F9-424C-9FFE-6FF6175806E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FFF7C-F615-4FA9-A44E-B34FD91722BC}" type="pres">
      <dgm:prSet presAssocID="{DE91E713-A9DE-41EE-8C0C-3446F723080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7E9E25FA-6B41-4A88-ACDB-22CFE4C91C79}" type="pres">
      <dgm:prSet presAssocID="{DE91E713-A9DE-41EE-8C0C-3446F7230804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8D167D12-02FB-4168-BA76-B561C75D4AD5}" type="pres">
      <dgm:prSet presAssocID="{CFE5CBFF-1E4B-49EC-8910-AA980D55E55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46A0F-178A-4833-83DA-412F9CD0779F}" type="pres">
      <dgm:prSet presAssocID="{A3D30171-9A71-4B14-977E-E779C0C91B2F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6FFDF1FB-2B8C-43CD-8428-FFE32E6D2BF3}" type="pres">
      <dgm:prSet presAssocID="{A3D30171-9A71-4B14-977E-E779C0C91B2F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85B1EFE0-78EE-47CA-A869-889828B51F34}" type="pres">
      <dgm:prSet presAssocID="{8D7D1C13-4E11-4B2F-A419-E0E6EB634CB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FE539-9D92-4E9C-A055-2FFF0BB37351}" type="pres">
      <dgm:prSet presAssocID="{A4BEB7EB-FBF7-4DA1-A053-DF5C33288CDE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4733148A-116F-4FFB-BC08-472C858377E3}" type="pres">
      <dgm:prSet presAssocID="{A4BEB7EB-FBF7-4DA1-A053-DF5C33288CDE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0819F055-E545-4BA5-B8FC-CBD5DF03E420}" type="pres">
      <dgm:prSet presAssocID="{5465AB8F-9700-460F-A797-44FF455B75B1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027BE-F441-49EE-8D35-92F8A81F81C8}" type="pres">
      <dgm:prSet presAssocID="{5AF9CC06-3973-4C66-88F8-B9726D882E27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5ED4C3D6-28E7-427A-9B0B-BB145CCB1718}" type="pres">
      <dgm:prSet presAssocID="{5AF9CC06-3973-4C66-88F8-B9726D882E27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54F4F5B4-C0C5-4048-B84B-76641593F6A0}" type="pres">
      <dgm:prSet presAssocID="{E0EED789-EB58-4228-9E81-09210D77D9B7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BD0DB-2A59-4434-98D9-063DA6C8071E}" type="pres">
      <dgm:prSet presAssocID="{DB383815-FFA9-4746-9748-98B54D1F86F8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8EBA436B-20CA-4773-9386-66AEA29F8E48}" type="pres">
      <dgm:prSet presAssocID="{DB383815-FFA9-4746-9748-98B54D1F86F8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DAE4682A-8687-42AA-B84D-C742BB58F6C0}" type="pres">
      <dgm:prSet presAssocID="{62549F0A-CBB9-44B8-A70D-E1886A8BB57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869F1-8026-4320-BCF8-68C008E3D1C1}" type="pres">
      <dgm:prSet presAssocID="{F2E86EFF-3C47-4AA9-A77F-0A0035414C76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3C233A89-6535-419F-876C-4C807A274FE9}" type="pres">
      <dgm:prSet presAssocID="{F2E86EFF-3C47-4AA9-A77F-0A0035414C76}" presName="connectorText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2E1EE907-B8A9-416F-8192-8F85A45ADD15}" srcId="{42A5F4EC-2F3F-42EC-A139-ACC7B5E2BAF7}" destId="{8D7D1C13-4E11-4B2F-A419-E0E6EB634CBC}" srcOrd="6" destOrd="0" parTransId="{6DAED6D3-3C25-40B0-BE5D-0784AC7ADAD1}" sibTransId="{A4BEB7EB-FBF7-4DA1-A053-DF5C33288CDE}"/>
    <dgm:cxn modelId="{FD3A7F75-466E-4D02-ACBB-6DB55C8C909F}" srcId="{42A5F4EC-2F3F-42EC-A139-ACC7B5E2BAF7}" destId="{62549F0A-CBB9-44B8-A70D-E1886A8BB577}" srcOrd="9" destOrd="0" parTransId="{CFE418D7-C016-417F-BFEA-95DE58ACA099}" sibTransId="{F2E86EFF-3C47-4AA9-A77F-0A0035414C76}"/>
    <dgm:cxn modelId="{D4E1DA20-21FE-4C26-AD22-C8A8BCCF0519}" type="presOf" srcId="{5D8280BF-20A5-4F6C-AE00-9FD5430417F4}" destId="{5630F8D3-7595-46DD-A13A-BF0A60406559}" srcOrd="0" destOrd="0" presId="urn:microsoft.com/office/officeart/2005/8/layout/cycle2"/>
    <dgm:cxn modelId="{EA1172D7-0F24-4839-9106-F14BFF9E7B8A}" type="presOf" srcId="{DE91E713-A9DE-41EE-8C0C-3446F7230804}" destId="{7E9E25FA-6B41-4A88-ACDB-22CFE4C91C79}" srcOrd="1" destOrd="0" presId="urn:microsoft.com/office/officeart/2005/8/layout/cycle2"/>
    <dgm:cxn modelId="{A3FC478D-7EC8-4774-9D12-45E7DEB21A66}" srcId="{42A5F4EC-2F3F-42EC-A139-ACC7B5E2BAF7}" destId="{EB2D4887-E6F9-424C-9FFE-6FF6175806E1}" srcOrd="4" destOrd="0" parTransId="{5D0886FC-4175-4BE9-9D77-703B9A7B5468}" sibTransId="{DE91E713-A9DE-41EE-8C0C-3446F7230804}"/>
    <dgm:cxn modelId="{A87123FB-948F-4D5F-9A95-F65501609DC8}" type="presOf" srcId="{739D8FFB-CA78-4BDD-8881-6F1C32154194}" destId="{90C45054-F450-45C7-B5CB-1CECDD6FE779}" srcOrd="0" destOrd="0" presId="urn:microsoft.com/office/officeart/2005/8/layout/cycle2"/>
    <dgm:cxn modelId="{82EF6802-2826-40AF-8782-AABF1F9478DA}" srcId="{42A5F4EC-2F3F-42EC-A139-ACC7B5E2BAF7}" destId="{DEAFE701-EFEE-4F6A-8468-4D57B9E73F8D}" srcOrd="0" destOrd="0" parTransId="{7D3926D5-9E66-4E04-9570-95860403F3B3}" sibTransId="{739D8FFB-CA78-4BDD-8881-6F1C32154194}"/>
    <dgm:cxn modelId="{550120E5-DE67-4E7D-ACCD-7483591E6EA2}" type="presOf" srcId="{9FE343A9-AC88-4667-9C11-6B36A19542B2}" destId="{51308704-1799-4628-ABAE-B9595A23ECBC}" srcOrd="1" destOrd="0" presId="urn:microsoft.com/office/officeart/2005/8/layout/cycle2"/>
    <dgm:cxn modelId="{2C9C9171-9883-492C-9ABD-7BA45EA9418B}" type="presOf" srcId="{5AF9CC06-3973-4C66-88F8-B9726D882E27}" destId="{3C0027BE-F441-49EE-8D35-92F8A81F81C8}" srcOrd="0" destOrd="0" presId="urn:microsoft.com/office/officeart/2005/8/layout/cycle2"/>
    <dgm:cxn modelId="{9B467ADB-61A6-4434-9184-17369A687054}" srcId="{42A5F4EC-2F3F-42EC-A139-ACC7B5E2BAF7}" destId="{0196FB48-0A85-4D12-9369-65A33CB56725}" srcOrd="1" destOrd="0" parTransId="{28437C1B-78B4-41B4-85A8-6D6E11685FD6}" sibTransId="{9FE343A9-AC88-4667-9C11-6B36A19542B2}"/>
    <dgm:cxn modelId="{9E4BD97B-E712-484E-9754-231E0AF21139}" srcId="{42A5F4EC-2F3F-42EC-A139-ACC7B5E2BAF7}" destId="{E0EED789-EB58-4228-9E81-09210D77D9B7}" srcOrd="8" destOrd="0" parTransId="{89B2EC3E-FAB4-430D-BD90-D3333E9796B0}" sibTransId="{DB383815-FFA9-4746-9748-98B54D1F86F8}"/>
    <dgm:cxn modelId="{8EE24AA2-CA07-4520-BCC1-4E3534A3BE3B}" type="presOf" srcId="{A3D30171-9A71-4B14-977E-E779C0C91B2F}" destId="{EF246A0F-178A-4833-83DA-412F9CD0779F}" srcOrd="0" destOrd="0" presId="urn:microsoft.com/office/officeart/2005/8/layout/cycle2"/>
    <dgm:cxn modelId="{8524F870-BC80-403E-A012-21BDDAF0E492}" type="presOf" srcId="{DEAFE701-EFEE-4F6A-8468-4D57B9E73F8D}" destId="{61F0B45E-E4D2-4A21-B49F-8A34D7DBF505}" srcOrd="0" destOrd="0" presId="urn:microsoft.com/office/officeart/2005/8/layout/cycle2"/>
    <dgm:cxn modelId="{C80B7F2B-C52D-49DB-B0BA-EC56494F58FC}" type="presOf" srcId="{A4BEB7EB-FBF7-4DA1-A053-DF5C33288CDE}" destId="{1FEFE539-9D92-4E9C-A055-2FFF0BB37351}" srcOrd="0" destOrd="0" presId="urn:microsoft.com/office/officeart/2005/8/layout/cycle2"/>
    <dgm:cxn modelId="{A7EBC389-C896-44BB-ABA4-91C357BB81D8}" type="presOf" srcId="{CFE5CBFF-1E4B-49EC-8910-AA980D55E55D}" destId="{8D167D12-02FB-4168-BA76-B561C75D4AD5}" srcOrd="0" destOrd="0" presId="urn:microsoft.com/office/officeart/2005/8/layout/cycle2"/>
    <dgm:cxn modelId="{BD4D86F6-A9A2-41F4-A865-BF066D408AF6}" type="presOf" srcId="{8D7D1C13-4E11-4B2F-A419-E0E6EB634CBC}" destId="{85B1EFE0-78EE-47CA-A869-889828B51F34}" srcOrd="0" destOrd="0" presId="urn:microsoft.com/office/officeart/2005/8/layout/cycle2"/>
    <dgm:cxn modelId="{597E0175-08A6-4650-8BF3-81AD348E0307}" type="presOf" srcId="{0196FB48-0A85-4D12-9369-65A33CB56725}" destId="{7CD0120F-ED26-4EF6-8E1F-845B9B3E7D19}" srcOrd="0" destOrd="0" presId="urn:microsoft.com/office/officeart/2005/8/layout/cycle2"/>
    <dgm:cxn modelId="{67FE5B4B-6A13-4130-8E15-925E2BEC0540}" type="presOf" srcId="{5AF9CC06-3973-4C66-88F8-B9726D882E27}" destId="{5ED4C3D6-28E7-427A-9B0B-BB145CCB1718}" srcOrd="1" destOrd="0" presId="urn:microsoft.com/office/officeart/2005/8/layout/cycle2"/>
    <dgm:cxn modelId="{A0FBD31C-4277-44D9-8B71-02B60568F5A1}" type="presOf" srcId="{F2E86EFF-3C47-4AA9-A77F-0A0035414C76}" destId="{D57869F1-8026-4320-BCF8-68C008E3D1C1}" srcOrd="0" destOrd="0" presId="urn:microsoft.com/office/officeart/2005/8/layout/cycle2"/>
    <dgm:cxn modelId="{8C7306B8-0084-4782-B0D4-C68347E8C7E5}" srcId="{42A5F4EC-2F3F-42EC-A139-ACC7B5E2BAF7}" destId="{EAA87A06-5E44-4A9B-AB7F-98C6D8C2C474}" srcOrd="3" destOrd="0" parTransId="{22635E27-BD25-4648-9A1D-F21F99C62A81}" sibTransId="{5D8280BF-20A5-4F6C-AE00-9FD5430417F4}"/>
    <dgm:cxn modelId="{0CE3C4FB-EDF5-4F6E-BFDB-E620D30A1770}" type="presOf" srcId="{E0EED789-EB58-4228-9E81-09210D77D9B7}" destId="{54F4F5B4-C0C5-4048-B84B-76641593F6A0}" srcOrd="0" destOrd="0" presId="urn:microsoft.com/office/officeart/2005/8/layout/cycle2"/>
    <dgm:cxn modelId="{F5DCCAD2-2026-4281-BD8C-2AA8C4C32290}" srcId="{42A5F4EC-2F3F-42EC-A139-ACC7B5E2BAF7}" destId="{A9D0F204-EFE2-4B85-9562-CBBB7809F4B4}" srcOrd="2" destOrd="0" parTransId="{7C114D93-1DAA-46E6-88D9-54163AEA82FE}" sibTransId="{6F7F9868-5612-45CC-9255-7C2BBFD19B41}"/>
    <dgm:cxn modelId="{981331B6-34C9-4514-BED8-44CE611130B8}" type="presOf" srcId="{9FE343A9-AC88-4667-9C11-6B36A19542B2}" destId="{F6E75716-94D8-4B7D-A013-8AA90AA34746}" srcOrd="0" destOrd="0" presId="urn:microsoft.com/office/officeart/2005/8/layout/cycle2"/>
    <dgm:cxn modelId="{68C66D07-A5D5-4884-AB5D-849225D16AF2}" type="presOf" srcId="{EB2D4887-E6F9-424C-9FFE-6FF6175806E1}" destId="{6BAE0151-6924-4FC4-8584-E3BD600862FC}" srcOrd="0" destOrd="0" presId="urn:microsoft.com/office/officeart/2005/8/layout/cycle2"/>
    <dgm:cxn modelId="{1AF6E1F2-EB9A-4703-A08C-2098B1864AE4}" type="presOf" srcId="{6F7F9868-5612-45CC-9255-7C2BBFD19B41}" destId="{0C2EC5DC-5B5B-4EF7-A027-3331E74C925B}" srcOrd="0" destOrd="0" presId="urn:microsoft.com/office/officeart/2005/8/layout/cycle2"/>
    <dgm:cxn modelId="{D30C80EB-13AC-421D-99B3-CF63106F1222}" type="presOf" srcId="{6F7F9868-5612-45CC-9255-7C2BBFD19B41}" destId="{BC1953B2-CE62-47A5-97E6-08150FC68009}" srcOrd="1" destOrd="0" presId="urn:microsoft.com/office/officeart/2005/8/layout/cycle2"/>
    <dgm:cxn modelId="{46E7298A-91BF-447E-9B6B-D9E8605D0D8C}" type="presOf" srcId="{739D8FFB-CA78-4BDD-8881-6F1C32154194}" destId="{CA4B648D-72E7-4E06-8FEB-01FC2C11F878}" srcOrd="1" destOrd="0" presId="urn:microsoft.com/office/officeart/2005/8/layout/cycle2"/>
    <dgm:cxn modelId="{EE74932F-C0D8-4BBA-8EC8-641BC8DB9901}" type="presOf" srcId="{A4BEB7EB-FBF7-4DA1-A053-DF5C33288CDE}" destId="{4733148A-116F-4FFB-BC08-472C858377E3}" srcOrd="1" destOrd="0" presId="urn:microsoft.com/office/officeart/2005/8/layout/cycle2"/>
    <dgm:cxn modelId="{CBAB4F21-C22E-4BE4-946F-4BE0A9A88C49}" type="presOf" srcId="{A9D0F204-EFE2-4B85-9562-CBBB7809F4B4}" destId="{335FF9C6-29E8-45AD-8098-43743181569E}" srcOrd="0" destOrd="0" presId="urn:microsoft.com/office/officeart/2005/8/layout/cycle2"/>
    <dgm:cxn modelId="{03599C41-B0DF-472A-AF94-CAA03486FD28}" type="presOf" srcId="{A3D30171-9A71-4B14-977E-E779C0C91B2F}" destId="{6FFDF1FB-2B8C-43CD-8428-FFE32E6D2BF3}" srcOrd="1" destOrd="0" presId="urn:microsoft.com/office/officeart/2005/8/layout/cycle2"/>
    <dgm:cxn modelId="{74AF56F9-F9D6-4908-B93D-23530885D582}" type="presOf" srcId="{5D8280BF-20A5-4F6C-AE00-9FD5430417F4}" destId="{1C7F918C-1D89-4063-9D44-9864A480D3BF}" srcOrd="1" destOrd="0" presId="urn:microsoft.com/office/officeart/2005/8/layout/cycle2"/>
    <dgm:cxn modelId="{505C6D69-947E-4414-B30A-6C0099B3C8BD}" type="presOf" srcId="{42A5F4EC-2F3F-42EC-A139-ACC7B5E2BAF7}" destId="{DF7BCED3-2C04-4866-B518-FCB6D7492CA5}" srcOrd="0" destOrd="0" presId="urn:microsoft.com/office/officeart/2005/8/layout/cycle2"/>
    <dgm:cxn modelId="{03753D5B-73D1-404E-AC37-38B00E605B92}" type="presOf" srcId="{5465AB8F-9700-460F-A797-44FF455B75B1}" destId="{0819F055-E545-4BA5-B8FC-CBD5DF03E420}" srcOrd="0" destOrd="0" presId="urn:microsoft.com/office/officeart/2005/8/layout/cycle2"/>
    <dgm:cxn modelId="{61E05D6C-75BA-48EC-8F1D-AE910C6D6492}" type="presOf" srcId="{62549F0A-CBB9-44B8-A70D-E1886A8BB577}" destId="{DAE4682A-8687-42AA-B84D-C742BB58F6C0}" srcOrd="0" destOrd="0" presId="urn:microsoft.com/office/officeart/2005/8/layout/cycle2"/>
    <dgm:cxn modelId="{AD57C356-751D-499F-8889-056E3A6F41E7}" type="presOf" srcId="{F2E86EFF-3C47-4AA9-A77F-0A0035414C76}" destId="{3C233A89-6535-419F-876C-4C807A274FE9}" srcOrd="1" destOrd="0" presId="urn:microsoft.com/office/officeart/2005/8/layout/cycle2"/>
    <dgm:cxn modelId="{6CAE73E8-115A-426F-80C9-4813527BFE96}" type="presOf" srcId="{DE91E713-A9DE-41EE-8C0C-3446F7230804}" destId="{566FFF7C-F615-4FA9-A44E-B34FD91722BC}" srcOrd="0" destOrd="0" presId="urn:microsoft.com/office/officeart/2005/8/layout/cycle2"/>
    <dgm:cxn modelId="{8670EDEF-C775-4793-8EFE-DF0D64EEF35F}" srcId="{42A5F4EC-2F3F-42EC-A139-ACC7B5E2BAF7}" destId="{5465AB8F-9700-460F-A797-44FF455B75B1}" srcOrd="7" destOrd="0" parTransId="{0A8A253F-BF13-49C5-8281-6FC12B7B8C65}" sibTransId="{5AF9CC06-3973-4C66-88F8-B9726D882E27}"/>
    <dgm:cxn modelId="{78AC3F40-7686-4F87-AFB9-A379787C7E4B}" type="presOf" srcId="{DB383815-FFA9-4746-9748-98B54D1F86F8}" destId="{0F0BD0DB-2A59-4434-98D9-063DA6C8071E}" srcOrd="0" destOrd="0" presId="urn:microsoft.com/office/officeart/2005/8/layout/cycle2"/>
    <dgm:cxn modelId="{8F0B2DF0-0201-42B6-9ADE-29F1E6517FE6}" type="presOf" srcId="{EAA87A06-5E44-4A9B-AB7F-98C6D8C2C474}" destId="{036950C7-7158-4843-8B07-D4222A775D80}" srcOrd="0" destOrd="0" presId="urn:microsoft.com/office/officeart/2005/8/layout/cycle2"/>
    <dgm:cxn modelId="{D95F64F0-C7CF-4836-8843-F744D3C9F1A2}" type="presOf" srcId="{DB383815-FFA9-4746-9748-98B54D1F86F8}" destId="{8EBA436B-20CA-4773-9386-66AEA29F8E48}" srcOrd="1" destOrd="0" presId="urn:microsoft.com/office/officeart/2005/8/layout/cycle2"/>
    <dgm:cxn modelId="{B6939E31-F45A-406B-A91F-6B49BA688169}" srcId="{42A5F4EC-2F3F-42EC-A139-ACC7B5E2BAF7}" destId="{CFE5CBFF-1E4B-49EC-8910-AA980D55E55D}" srcOrd="5" destOrd="0" parTransId="{D25FC571-25CE-4DFA-9A7C-DEB3A1B44F7B}" sibTransId="{A3D30171-9A71-4B14-977E-E779C0C91B2F}"/>
    <dgm:cxn modelId="{2C3CB014-E2AA-48BE-B2B2-46920D2AE0B6}" type="presParOf" srcId="{DF7BCED3-2C04-4866-B518-FCB6D7492CA5}" destId="{61F0B45E-E4D2-4A21-B49F-8A34D7DBF505}" srcOrd="0" destOrd="0" presId="urn:microsoft.com/office/officeart/2005/8/layout/cycle2"/>
    <dgm:cxn modelId="{F1A6CD18-4B30-4380-85AE-2737DC899BB5}" type="presParOf" srcId="{DF7BCED3-2C04-4866-B518-FCB6D7492CA5}" destId="{90C45054-F450-45C7-B5CB-1CECDD6FE779}" srcOrd="1" destOrd="0" presId="urn:microsoft.com/office/officeart/2005/8/layout/cycle2"/>
    <dgm:cxn modelId="{09FD19B1-D7DA-4FCE-8A18-11CC94EFED91}" type="presParOf" srcId="{90C45054-F450-45C7-B5CB-1CECDD6FE779}" destId="{CA4B648D-72E7-4E06-8FEB-01FC2C11F878}" srcOrd="0" destOrd="0" presId="urn:microsoft.com/office/officeart/2005/8/layout/cycle2"/>
    <dgm:cxn modelId="{BB570DED-6109-4557-BA08-7E4EECC806E3}" type="presParOf" srcId="{DF7BCED3-2C04-4866-B518-FCB6D7492CA5}" destId="{7CD0120F-ED26-4EF6-8E1F-845B9B3E7D19}" srcOrd="2" destOrd="0" presId="urn:microsoft.com/office/officeart/2005/8/layout/cycle2"/>
    <dgm:cxn modelId="{7B6B80B5-7B47-4A3C-933F-B3D348107712}" type="presParOf" srcId="{DF7BCED3-2C04-4866-B518-FCB6D7492CA5}" destId="{F6E75716-94D8-4B7D-A013-8AA90AA34746}" srcOrd="3" destOrd="0" presId="urn:microsoft.com/office/officeart/2005/8/layout/cycle2"/>
    <dgm:cxn modelId="{EFCF076C-40BE-4BD2-AF62-10553B2B1EEF}" type="presParOf" srcId="{F6E75716-94D8-4B7D-A013-8AA90AA34746}" destId="{51308704-1799-4628-ABAE-B9595A23ECBC}" srcOrd="0" destOrd="0" presId="urn:microsoft.com/office/officeart/2005/8/layout/cycle2"/>
    <dgm:cxn modelId="{52F82994-946B-4A08-A84F-20229184A63F}" type="presParOf" srcId="{DF7BCED3-2C04-4866-B518-FCB6D7492CA5}" destId="{335FF9C6-29E8-45AD-8098-43743181569E}" srcOrd="4" destOrd="0" presId="urn:microsoft.com/office/officeart/2005/8/layout/cycle2"/>
    <dgm:cxn modelId="{B4EFDA4D-B1FC-4621-AA00-6C841F6F5F6E}" type="presParOf" srcId="{DF7BCED3-2C04-4866-B518-FCB6D7492CA5}" destId="{0C2EC5DC-5B5B-4EF7-A027-3331E74C925B}" srcOrd="5" destOrd="0" presId="urn:microsoft.com/office/officeart/2005/8/layout/cycle2"/>
    <dgm:cxn modelId="{481A6EAA-FA28-4621-9DCA-51CD94678AD2}" type="presParOf" srcId="{0C2EC5DC-5B5B-4EF7-A027-3331E74C925B}" destId="{BC1953B2-CE62-47A5-97E6-08150FC68009}" srcOrd="0" destOrd="0" presId="urn:microsoft.com/office/officeart/2005/8/layout/cycle2"/>
    <dgm:cxn modelId="{C5590D04-7D60-4FE4-8BC7-26AFB87BBAC8}" type="presParOf" srcId="{DF7BCED3-2C04-4866-B518-FCB6D7492CA5}" destId="{036950C7-7158-4843-8B07-D4222A775D80}" srcOrd="6" destOrd="0" presId="urn:microsoft.com/office/officeart/2005/8/layout/cycle2"/>
    <dgm:cxn modelId="{6C6105B8-4EAA-4CEE-BDC1-022FFE7DB95A}" type="presParOf" srcId="{DF7BCED3-2C04-4866-B518-FCB6D7492CA5}" destId="{5630F8D3-7595-46DD-A13A-BF0A60406559}" srcOrd="7" destOrd="0" presId="urn:microsoft.com/office/officeart/2005/8/layout/cycle2"/>
    <dgm:cxn modelId="{BAB9A830-7067-4039-AB8B-7197FA4A7AA5}" type="presParOf" srcId="{5630F8D3-7595-46DD-A13A-BF0A60406559}" destId="{1C7F918C-1D89-4063-9D44-9864A480D3BF}" srcOrd="0" destOrd="0" presId="urn:microsoft.com/office/officeart/2005/8/layout/cycle2"/>
    <dgm:cxn modelId="{45E41DF9-26E0-458C-BB62-5877AEBA7A2C}" type="presParOf" srcId="{DF7BCED3-2C04-4866-B518-FCB6D7492CA5}" destId="{6BAE0151-6924-4FC4-8584-E3BD600862FC}" srcOrd="8" destOrd="0" presId="urn:microsoft.com/office/officeart/2005/8/layout/cycle2"/>
    <dgm:cxn modelId="{E7DB9122-F0A0-4D8D-9421-55D02CEB56F4}" type="presParOf" srcId="{DF7BCED3-2C04-4866-B518-FCB6D7492CA5}" destId="{566FFF7C-F615-4FA9-A44E-B34FD91722BC}" srcOrd="9" destOrd="0" presId="urn:microsoft.com/office/officeart/2005/8/layout/cycle2"/>
    <dgm:cxn modelId="{D7EE8F16-7AF5-4F1F-8888-EF99E11D9543}" type="presParOf" srcId="{566FFF7C-F615-4FA9-A44E-B34FD91722BC}" destId="{7E9E25FA-6B41-4A88-ACDB-22CFE4C91C79}" srcOrd="0" destOrd="0" presId="urn:microsoft.com/office/officeart/2005/8/layout/cycle2"/>
    <dgm:cxn modelId="{DA6F08AC-9586-4E33-AD72-BCB4ABE23A4D}" type="presParOf" srcId="{DF7BCED3-2C04-4866-B518-FCB6D7492CA5}" destId="{8D167D12-02FB-4168-BA76-B561C75D4AD5}" srcOrd="10" destOrd="0" presId="urn:microsoft.com/office/officeart/2005/8/layout/cycle2"/>
    <dgm:cxn modelId="{F2868B2E-481A-41B1-A968-B7A8218D7798}" type="presParOf" srcId="{DF7BCED3-2C04-4866-B518-FCB6D7492CA5}" destId="{EF246A0F-178A-4833-83DA-412F9CD0779F}" srcOrd="11" destOrd="0" presId="urn:microsoft.com/office/officeart/2005/8/layout/cycle2"/>
    <dgm:cxn modelId="{AD3EFE12-DC39-49E1-8F29-E04EB37032F2}" type="presParOf" srcId="{EF246A0F-178A-4833-83DA-412F9CD0779F}" destId="{6FFDF1FB-2B8C-43CD-8428-FFE32E6D2BF3}" srcOrd="0" destOrd="0" presId="urn:microsoft.com/office/officeart/2005/8/layout/cycle2"/>
    <dgm:cxn modelId="{3FADF41A-9BE4-41B7-ABB4-94B4E487021A}" type="presParOf" srcId="{DF7BCED3-2C04-4866-B518-FCB6D7492CA5}" destId="{85B1EFE0-78EE-47CA-A869-889828B51F34}" srcOrd="12" destOrd="0" presId="urn:microsoft.com/office/officeart/2005/8/layout/cycle2"/>
    <dgm:cxn modelId="{2F74A1E7-39F7-41E7-8330-41C3D219C2A5}" type="presParOf" srcId="{DF7BCED3-2C04-4866-B518-FCB6D7492CA5}" destId="{1FEFE539-9D92-4E9C-A055-2FFF0BB37351}" srcOrd="13" destOrd="0" presId="urn:microsoft.com/office/officeart/2005/8/layout/cycle2"/>
    <dgm:cxn modelId="{80AA7A79-A9A2-47A3-B12C-32DDC4BD51AE}" type="presParOf" srcId="{1FEFE539-9D92-4E9C-A055-2FFF0BB37351}" destId="{4733148A-116F-4FFB-BC08-472C858377E3}" srcOrd="0" destOrd="0" presId="urn:microsoft.com/office/officeart/2005/8/layout/cycle2"/>
    <dgm:cxn modelId="{7B8A9B4D-3839-4BA1-A72A-75BF9B3908D3}" type="presParOf" srcId="{DF7BCED3-2C04-4866-B518-FCB6D7492CA5}" destId="{0819F055-E545-4BA5-B8FC-CBD5DF03E420}" srcOrd="14" destOrd="0" presId="urn:microsoft.com/office/officeart/2005/8/layout/cycle2"/>
    <dgm:cxn modelId="{688779DC-1F15-4EA3-894E-52D5B69D1AB4}" type="presParOf" srcId="{DF7BCED3-2C04-4866-B518-FCB6D7492CA5}" destId="{3C0027BE-F441-49EE-8D35-92F8A81F81C8}" srcOrd="15" destOrd="0" presId="urn:microsoft.com/office/officeart/2005/8/layout/cycle2"/>
    <dgm:cxn modelId="{6C5FF293-FE8B-44BC-9A01-096433820F38}" type="presParOf" srcId="{3C0027BE-F441-49EE-8D35-92F8A81F81C8}" destId="{5ED4C3D6-28E7-427A-9B0B-BB145CCB1718}" srcOrd="0" destOrd="0" presId="urn:microsoft.com/office/officeart/2005/8/layout/cycle2"/>
    <dgm:cxn modelId="{A35FDB31-3CC2-4C9C-8DAF-864BC7A40066}" type="presParOf" srcId="{DF7BCED3-2C04-4866-B518-FCB6D7492CA5}" destId="{54F4F5B4-C0C5-4048-B84B-76641593F6A0}" srcOrd="16" destOrd="0" presId="urn:microsoft.com/office/officeart/2005/8/layout/cycle2"/>
    <dgm:cxn modelId="{E872C35C-CBDD-4932-8855-445416FDDBFB}" type="presParOf" srcId="{DF7BCED3-2C04-4866-B518-FCB6D7492CA5}" destId="{0F0BD0DB-2A59-4434-98D9-063DA6C8071E}" srcOrd="17" destOrd="0" presId="urn:microsoft.com/office/officeart/2005/8/layout/cycle2"/>
    <dgm:cxn modelId="{22734C67-3FBC-4507-A45A-D10C688D4909}" type="presParOf" srcId="{0F0BD0DB-2A59-4434-98D9-063DA6C8071E}" destId="{8EBA436B-20CA-4773-9386-66AEA29F8E48}" srcOrd="0" destOrd="0" presId="urn:microsoft.com/office/officeart/2005/8/layout/cycle2"/>
    <dgm:cxn modelId="{69E1F633-8DF3-49DB-9C9F-A9D46B28F0C7}" type="presParOf" srcId="{DF7BCED3-2C04-4866-B518-FCB6D7492CA5}" destId="{DAE4682A-8687-42AA-B84D-C742BB58F6C0}" srcOrd="18" destOrd="0" presId="urn:microsoft.com/office/officeart/2005/8/layout/cycle2"/>
    <dgm:cxn modelId="{11ED25FE-3F9D-4680-A7CA-3B937874D7E5}" type="presParOf" srcId="{DF7BCED3-2C04-4866-B518-FCB6D7492CA5}" destId="{D57869F1-8026-4320-BCF8-68C008E3D1C1}" srcOrd="19" destOrd="0" presId="urn:microsoft.com/office/officeart/2005/8/layout/cycle2"/>
    <dgm:cxn modelId="{09145EAE-DB3A-4530-85A1-27371A68BF99}" type="presParOf" srcId="{D57869F1-8026-4320-BCF8-68C008E3D1C1}" destId="{3C233A89-6535-419F-876C-4C807A274FE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A5F4EC-2F3F-42EC-A139-ACC7B5E2BAF7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AFE701-EFEE-4F6A-8468-4D57B9E73F8D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2013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PLO/GELO/ILO Assessment</a:t>
          </a:r>
        </a:p>
      </dgm:t>
    </dgm:pt>
    <dgm:pt modelId="{7D3926D5-9E66-4E04-9570-95860403F3B3}" type="parTrans" cxnId="{82EF6802-2826-40AF-8782-AABF1F9478DA}">
      <dgm:prSet/>
      <dgm:spPr/>
      <dgm:t>
        <a:bodyPr/>
        <a:lstStyle/>
        <a:p>
          <a:endParaRPr lang="en-US"/>
        </a:p>
      </dgm:t>
    </dgm:pt>
    <dgm:pt modelId="{739D8FFB-CA78-4BDD-8881-6F1C32154194}" type="sibTrans" cxnId="{82EF6802-2826-40AF-8782-AABF1F9478DA}">
      <dgm:prSet/>
      <dgm:spPr/>
      <dgm:t>
        <a:bodyPr/>
        <a:lstStyle/>
        <a:p>
          <a:endParaRPr lang="en-US"/>
        </a:p>
      </dgm:t>
    </dgm:pt>
    <dgm:pt modelId="{8D7D1C13-4E11-4B2F-A419-E0E6EB634CBC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2016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101 &amp; 112</a:t>
          </a:r>
          <a:endParaRPr lang="en-US" dirty="0"/>
        </a:p>
      </dgm:t>
    </dgm:pt>
    <dgm:pt modelId="{6DAED6D3-3C25-40B0-BE5D-0784AC7ADAD1}" type="parTrans" cxnId="{2E1EE907-B8A9-416F-8192-8F85A45ADD15}">
      <dgm:prSet/>
      <dgm:spPr/>
      <dgm:t>
        <a:bodyPr/>
        <a:lstStyle/>
        <a:p>
          <a:endParaRPr lang="en-US"/>
        </a:p>
      </dgm:t>
    </dgm:pt>
    <dgm:pt modelId="{A4BEB7EB-FBF7-4DA1-A053-DF5C33288CDE}" type="sibTrans" cxnId="{2E1EE907-B8A9-416F-8192-8F85A45ADD15}">
      <dgm:prSet/>
      <dgm:spPr/>
      <dgm:t>
        <a:bodyPr/>
        <a:lstStyle/>
        <a:p>
          <a:endParaRPr lang="en-US"/>
        </a:p>
      </dgm:t>
    </dgm:pt>
    <dgm:pt modelId="{5465AB8F-9700-460F-A797-44FF455B75B1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2017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102 &amp; 113</a:t>
          </a:r>
          <a:endParaRPr lang="en-US" dirty="0"/>
        </a:p>
      </dgm:t>
    </dgm:pt>
    <dgm:pt modelId="{0A8A253F-BF13-49C5-8281-6FC12B7B8C65}" type="parTrans" cxnId="{8670EDEF-C775-4793-8EFE-DF0D64EEF35F}">
      <dgm:prSet/>
      <dgm:spPr/>
      <dgm:t>
        <a:bodyPr/>
        <a:lstStyle/>
        <a:p>
          <a:endParaRPr lang="en-US"/>
        </a:p>
      </dgm:t>
    </dgm:pt>
    <dgm:pt modelId="{5AF9CC06-3973-4C66-88F8-B9726D882E27}" type="sibTrans" cxnId="{8670EDEF-C775-4793-8EFE-DF0D64EEF35F}">
      <dgm:prSet/>
      <dgm:spPr/>
      <dgm:t>
        <a:bodyPr/>
        <a:lstStyle/>
        <a:p>
          <a:endParaRPr lang="en-US"/>
        </a:p>
      </dgm:t>
    </dgm:pt>
    <dgm:pt modelId="{E0EED789-EB58-4228-9E81-09210D77D9B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2017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142, 143 &amp; 144</a:t>
          </a:r>
          <a:endParaRPr lang="en-US" dirty="0"/>
        </a:p>
      </dgm:t>
    </dgm:pt>
    <dgm:pt modelId="{89B2EC3E-FAB4-430D-BD90-D3333E9796B0}" type="parTrans" cxnId="{9E4BD97B-E712-484E-9754-231E0AF21139}">
      <dgm:prSet/>
      <dgm:spPr/>
      <dgm:t>
        <a:bodyPr/>
        <a:lstStyle/>
        <a:p>
          <a:endParaRPr lang="en-US"/>
        </a:p>
      </dgm:t>
    </dgm:pt>
    <dgm:pt modelId="{DB383815-FFA9-4746-9748-98B54D1F86F8}" type="sibTrans" cxnId="{9E4BD97B-E712-484E-9754-231E0AF21139}">
      <dgm:prSet/>
      <dgm:spPr/>
      <dgm:t>
        <a:bodyPr/>
        <a:lstStyle/>
        <a:p>
          <a:endParaRPr lang="en-US"/>
        </a:p>
      </dgm:t>
    </dgm:pt>
    <dgm:pt modelId="{62549F0A-CBB9-44B8-A70D-E1886A8BB57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2018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TBD</a:t>
          </a:r>
          <a:endParaRPr lang="en-US" dirty="0"/>
        </a:p>
      </dgm:t>
    </dgm:pt>
    <dgm:pt modelId="{CFE418D7-C016-417F-BFEA-95DE58ACA099}" type="parTrans" cxnId="{FD3A7F75-466E-4D02-ACBB-6DB55C8C909F}">
      <dgm:prSet/>
      <dgm:spPr/>
      <dgm:t>
        <a:bodyPr/>
        <a:lstStyle/>
        <a:p>
          <a:endParaRPr lang="en-US"/>
        </a:p>
      </dgm:t>
    </dgm:pt>
    <dgm:pt modelId="{F2E86EFF-3C47-4AA9-A77F-0A0035414C76}" type="sibTrans" cxnId="{FD3A7F75-466E-4D02-ACBB-6DB55C8C909F}">
      <dgm:prSet/>
      <dgm:spPr/>
      <dgm:t>
        <a:bodyPr/>
        <a:lstStyle/>
        <a:p>
          <a:endParaRPr lang="en-US"/>
        </a:p>
      </dgm:t>
    </dgm:pt>
    <dgm:pt modelId="{0196FB48-0A85-4D12-9369-65A33CB56725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2014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Curriculum Update</a:t>
          </a:r>
          <a:endParaRPr lang="en-US" dirty="0"/>
        </a:p>
      </dgm:t>
    </dgm:pt>
    <dgm:pt modelId="{28437C1B-78B4-41B4-85A8-6D6E11685FD6}" type="parTrans" cxnId="{9B467ADB-61A6-4434-9184-17369A687054}">
      <dgm:prSet/>
      <dgm:spPr/>
      <dgm:t>
        <a:bodyPr/>
        <a:lstStyle/>
        <a:p>
          <a:endParaRPr lang="en-US"/>
        </a:p>
      </dgm:t>
    </dgm:pt>
    <dgm:pt modelId="{9FE343A9-AC88-4667-9C11-6B36A19542B2}" type="sibTrans" cxnId="{9B467ADB-61A6-4434-9184-17369A687054}">
      <dgm:prSet/>
      <dgm:spPr/>
      <dgm:t>
        <a:bodyPr/>
        <a:lstStyle/>
        <a:p>
          <a:endParaRPr lang="en-US"/>
        </a:p>
      </dgm:t>
    </dgm:pt>
    <dgm:pt modelId="{A9D0F204-EFE2-4B85-9562-CBBB7809F4B4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2014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101 &amp; 112</a:t>
          </a:r>
          <a:endParaRPr lang="en-US" dirty="0"/>
        </a:p>
      </dgm:t>
    </dgm:pt>
    <dgm:pt modelId="{7C114D93-1DAA-46E6-88D9-54163AEA82FE}" type="parTrans" cxnId="{F5DCCAD2-2026-4281-BD8C-2AA8C4C32290}">
      <dgm:prSet/>
      <dgm:spPr/>
      <dgm:t>
        <a:bodyPr/>
        <a:lstStyle/>
        <a:p>
          <a:endParaRPr lang="en-US"/>
        </a:p>
      </dgm:t>
    </dgm:pt>
    <dgm:pt modelId="{6F7F9868-5612-45CC-9255-7C2BBFD19B41}" type="sibTrans" cxnId="{F5DCCAD2-2026-4281-BD8C-2AA8C4C32290}">
      <dgm:prSet/>
      <dgm:spPr/>
      <dgm:t>
        <a:bodyPr/>
        <a:lstStyle/>
        <a:p>
          <a:endParaRPr lang="en-US"/>
        </a:p>
      </dgm:t>
    </dgm:pt>
    <dgm:pt modelId="{EAA87A06-5E44-4A9B-AB7F-98C6D8C2C474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2015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102 &amp; 113</a:t>
          </a:r>
          <a:endParaRPr lang="en-US" dirty="0"/>
        </a:p>
      </dgm:t>
    </dgm:pt>
    <dgm:pt modelId="{22635E27-BD25-4648-9A1D-F21F99C62A81}" type="parTrans" cxnId="{8C7306B8-0084-4782-B0D4-C68347E8C7E5}">
      <dgm:prSet/>
      <dgm:spPr/>
      <dgm:t>
        <a:bodyPr/>
        <a:lstStyle/>
        <a:p>
          <a:endParaRPr lang="en-US"/>
        </a:p>
      </dgm:t>
    </dgm:pt>
    <dgm:pt modelId="{5D8280BF-20A5-4F6C-AE00-9FD5430417F4}" type="sibTrans" cxnId="{8C7306B8-0084-4782-B0D4-C68347E8C7E5}">
      <dgm:prSet/>
      <dgm:spPr/>
      <dgm:t>
        <a:bodyPr/>
        <a:lstStyle/>
        <a:p>
          <a:endParaRPr lang="en-US"/>
        </a:p>
      </dgm:t>
    </dgm:pt>
    <dgm:pt modelId="{EB2D4887-E6F9-424C-9FFE-6FF6175806E1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2015</a:t>
          </a:r>
          <a:br>
            <a:rPr lang="en-US" b="1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142, 143, &amp; 144</a:t>
          </a:r>
          <a:endParaRPr lang="en-US" dirty="0"/>
        </a:p>
      </dgm:t>
    </dgm:pt>
    <dgm:pt modelId="{5D0886FC-4175-4BE9-9D77-703B9A7B5468}" type="parTrans" cxnId="{A3FC478D-7EC8-4774-9D12-45E7DEB21A66}">
      <dgm:prSet/>
      <dgm:spPr/>
      <dgm:t>
        <a:bodyPr/>
        <a:lstStyle/>
        <a:p>
          <a:endParaRPr lang="en-US"/>
        </a:p>
      </dgm:t>
    </dgm:pt>
    <dgm:pt modelId="{DE91E713-A9DE-41EE-8C0C-3446F7230804}" type="sibTrans" cxnId="{A3FC478D-7EC8-4774-9D12-45E7DEB21A66}">
      <dgm:prSet/>
      <dgm:spPr/>
      <dgm:t>
        <a:bodyPr/>
        <a:lstStyle/>
        <a:p>
          <a:endParaRPr lang="en-US"/>
        </a:p>
      </dgm:t>
    </dgm:pt>
    <dgm:pt modelId="{CFE5CBFF-1E4B-49EC-8910-AA980D55E55D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2016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PLO Assessment</a:t>
          </a:r>
          <a:endParaRPr lang="en-US" dirty="0"/>
        </a:p>
      </dgm:t>
    </dgm:pt>
    <dgm:pt modelId="{D25FC571-25CE-4DFA-9A7C-DEB3A1B44F7B}" type="parTrans" cxnId="{B6939E31-F45A-406B-A91F-6B49BA688169}">
      <dgm:prSet/>
      <dgm:spPr/>
      <dgm:t>
        <a:bodyPr/>
        <a:lstStyle/>
        <a:p>
          <a:endParaRPr lang="en-US"/>
        </a:p>
      </dgm:t>
    </dgm:pt>
    <dgm:pt modelId="{A3D30171-9A71-4B14-977E-E779C0C91B2F}" type="sibTrans" cxnId="{B6939E31-F45A-406B-A91F-6B49BA688169}">
      <dgm:prSet/>
      <dgm:spPr/>
      <dgm:t>
        <a:bodyPr/>
        <a:lstStyle/>
        <a:p>
          <a:endParaRPr lang="en-US"/>
        </a:p>
      </dgm:t>
    </dgm:pt>
    <dgm:pt modelId="{DF7BCED3-2C04-4866-B518-FCB6D7492CA5}" type="pres">
      <dgm:prSet presAssocID="{42A5F4EC-2F3F-42EC-A139-ACC7B5E2BA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0B45E-E4D2-4A21-B49F-8A34D7DBF505}" type="pres">
      <dgm:prSet presAssocID="{DEAFE701-EFEE-4F6A-8468-4D57B9E73F8D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45054-F450-45C7-B5CB-1CECDD6FE779}" type="pres">
      <dgm:prSet presAssocID="{739D8FFB-CA78-4BDD-8881-6F1C32154194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CA4B648D-72E7-4E06-8FEB-01FC2C11F878}" type="pres">
      <dgm:prSet presAssocID="{739D8FFB-CA78-4BDD-8881-6F1C32154194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7CD0120F-ED26-4EF6-8E1F-845B9B3E7D19}" type="pres">
      <dgm:prSet presAssocID="{0196FB48-0A85-4D12-9369-65A33CB5672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75716-94D8-4B7D-A013-8AA90AA34746}" type="pres">
      <dgm:prSet presAssocID="{9FE343A9-AC88-4667-9C11-6B36A19542B2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51308704-1799-4628-ABAE-B9595A23ECBC}" type="pres">
      <dgm:prSet presAssocID="{9FE343A9-AC88-4667-9C11-6B36A19542B2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335FF9C6-29E8-45AD-8098-43743181569E}" type="pres">
      <dgm:prSet presAssocID="{A9D0F204-EFE2-4B85-9562-CBBB7809F4B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EC5DC-5B5B-4EF7-A027-3331E74C925B}" type="pres">
      <dgm:prSet presAssocID="{6F7F9868-5612-45CC-9255-7C2BBFD19B41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BC1953B2-CE62-47A5-97E6-08150FC68009}" type="pres">
      <dgm:prSet presAssocID="{6F7F9868-5612-45CC-9255-7C2BBFD19B41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036950C7-7158-4843-8B07-D4222A775D80}" type="pres">
      <dgm:prSet presAssocID="{EAA87A06-5E44-4A9B-AB7F-98C6D8C2C47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0F8D3-7595-46DD-A13A-BF0A60406559}" type="pres">
      <dgm:prSet presAssocID="{5D8280BF-20A5-4F6C-AE00-9FD5430417F4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1C7F918C-1D89-4063-9D44-9864A480D3BF}" type="pres">
      <dgm:prSet presAssocID="{5D8280BF-20A5-4F6C-AE00-9FD5430417F4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6BAE0151-6924-4FC4-8584-E3BD600862FC}" type="pres">
      <dgm:prSet presAssocID="{EB2D4887-E6F9-424C-9FFE-6FF6175806E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FFF7C-F615-4FA9-A44E-B34FD91722BC}" type="pres">
      <dgm:prSet presAssocID="{DE91E713-A9DE-41EE-8C0C-3446F723080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7E9E25FA-6B41-4A88-ACDB-22CFE4C91C79}" type="pres">
      <dgm:prSet presAssocID="{DE91E713-A9DE-41EE-8C0C-3446F7230804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8D167D12-02FB-4168-BA76-B561C75D4AD5}" type="pres">
      <dgm:prSet presAssocID="{CFE5CBFF-1E4B-49EC-8910-AA980D55E55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46A0F-178A-4833-83DA-412F9CD0779F}" type="pres">
      <dgm:prSet presAssocID="{A3D30171-9A71-4B14-977E-E779C0C91B2F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6FFDF1FB-2B8C-43CD-8428-FFE32E6D2BF3}" type="pres">
      <dgm:prSet presAssocID="{A3D30171-9A71-4B14-977E-E779C0C91B2F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85B1EFE0-78EE-47CA-A869-889828B51F34}" type="pres">
      <dgm:prSet presAssocID="{8D7D1C13-4E11-4B2F-A419-E0E6EB634CB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FE539-9D92-4E9C-A055-2FFF0BB37351}" type="pres">
      <dgm:prSet presAssocID="{A4BEB7EB-FBF7-4DA1-A053-DF5C33288CDE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4733148A-116F-4FFB-BC08-472C858377E3}" type="pres">
      <dgm:prSet presAssocID="{A4BEB7EB-FBF7-4DA1-A053-DF5C33288CDE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0819F055-E545-4BA5-B8FC-CBD5DF03E420}" type="pres">
      <dgm:prSet presAssocID="{5465AB8F-9700-460F-A797-44FF455B75B1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027BE-F441-49EE-8D35-92F8A81F81C8}" type="pres">
      <dgm:prSet presAssocID="{5AF9CC06-3973-4C66-88F8-B9726D882E27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5ED4C3D6-28E7-427A-9B0B-BB145CCB1718}" type="pres">
      <dgm:prSet presAssocID="{5AF9CC06-3973-4C66-88F8-B9726D882E27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54F4F5B4-C0C5-4048-B84B-76641593F6A0}" type="pres">
      <dgm:prSet presAssocID="{E0EED789-EB58-4228-9E81-09210D77D9B7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BD0DB-2A59-4434-98D9-063DA6C8071E}" type="pres">
      <dgm:prSet presAssocID="{DB383815-FFA9-4746-9748-98B54D1F86F8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8EBA436B-20CA-4773-9386-66AEA29F8E48}" type="pres">
      <dgm:prSet presAssocID="{DB383815-FFA9-4746-9748-98B54D1F86F8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DAE4682A-8687-42AA-B84D-C742BB58F6C0}" type="pres">
      <dgm:prSet presAssocID="{62549F0A-CBB9-44B8-A70D-E1886A8BB577}" presName="node" presStyleLbl="node1" presStyleIdx="9" presStyleCnt="10" custRadScaleRad="98304" custRadScaleInc="-5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869F1-8026-4320-BCF8-68C008E3D1C1}" type="pres">
      <dgm:prSet presAssocID="{F2E86EFF-3C47-4AA9-A77F-0A0035414C76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3C233A89-6535-419F-876C-4C807A274FE9}" type="pres">
      <dgm:prSet presAssocID="{F2E86EFF-3C47-4AA9-A77F-0A0035414C76}" presName="connectorText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630822DC-1B8F-4B31-97C1-0C1AB4530195}" type="presOf" srcId="{8D7D1C13-4E11-4B2F-A419-E0E6EB634CBC}" destId="{85B1EFE0-78EE-47CA-A869-889828B51F34}" srcOrd="0" destOrd="0" presId="urn:microsoft.com/office/officeart/2005/8/layout/cycle2"/>
    <dgm:cxn modelId="{2E1EE907-B8A9-416F-8192-8F85A45ADD15}" srcId="{42A5F4EC-2F3F-42EC-A139-ACC7B5E2BAF7}" destId="{8D7D1C13-4E11-4B2F-A419-E0E6EB634CBC}" srcOrd="6" destOrd="0" parTransId="{6DAED6D3-3C25-40B0-BE5D-0784AC7ADAD1}" sibTransId="{A4BEB7EB-FBF7-4DA1-A053-DF5C33288CDE}"/>
    <dgm:cxn modelId="{860D5F9C-76ED-428B-A906-6DAF92C602A8}" type="presOf" srcId="{DB383815-FFA9-4746-9748-98B54D1F86F8}" destId="{0F0BD0DB-2A59-4434-98D9-063DA6C8071E}" srcOrd="0" destOrd="0" presId="urn:microsoft.com/office/officeart/2005/8/layout/cycle2"/>
    <dgm:cxn modelId="{FD3A7F75-466E-4D02-ACBB-6DB55C8C909F}" srcId="{42A5F4EC-2F3F-42EC-A139-ACC7B5E2BAF7}" destId="{62549F0A-CBB9-44B8-A70D-E1886A8BB577}" srcOrd="9" destOrd="0" parTransId="{CFE418D7-C016-417F-BFEA-95DE58ACA099}" sibTransId="{F2E86EFF-3C47-4AA9-A77F-0A0035414C76}"/>
    <dgm:cxn modelId="{726690F0-A98D-417A-B7B9-C1B27E56C24E}" type="presOf" srcId="{9FE343A9-AC88-4667-9C11-6B36A19542B2}" destId="{F6E75716-94D8-4B7D-A013-8AA90AA34746}" srcOrd="0" destOrd="0" presId="urn:microsoft.com/office/officeart/2005/8/layout/cycle2"/>
    <dgm:cxn modelId="{EEC39725-F63F-4C13-B8D4-62E751BFD76F}" type="presOf" srcId="{E0EED789-EB58-4228-9E81-09210D77D9B7}" destId="{54F4F5B4-C0C5-4048-B84B-76641593F6A0}" srcOrd="0" destOrd="0" presId="urn:microsoft.com/office/officeart/2005/8/layout/cycle2"/>
    <dgm:cxn modelId="{CBDD86C2-564C-4CFF-9758-E01A47D75984}" type="presOf" srcId="{CFE5CBFF-1E4B-49EC-8910-AA980D55E55D}" destId="{8D167D12-02FB-4168-BA76-B561C75D4AD5}" srcOrd="0" destOrd="0" presId="urn:microsoft.com/office/officeart/2005/8/layout/cycle2"/>
    <dgm:cxn modelId="{B25021F3-B88F-4D55-8AB3-1700DB9889BE}" type="presOf" srcId="{A3D30171-9A71-4B14-977E-E779C0C91B2F}" destId="{EF246A0F-178A-4833-83DA-412F9CD0779F}" srcOrd="0" destOrd="0" presId="urn:microsoft.com/office/officeart/2005/8/layout/cycle2"/>
    <dgm:cxn modelId="{D6097F77-4D18-44B4-B8CF-43C8DEC4BB42}" type="presOf" srcId="{A3D30171-9A71-4B14-977E-E779C0C91B2F}" destId="{6FFDF1FB-2B8C-43CD-8428-FFE32E6D2BF3}" srcOrd="1" destOrd="0" presId="urn:microsoft.com/office/officeart/2005/8/layout/cycle2"/>
    <dgm:cxn modelId="{82EF6802-2826-40AF-8782-AABF1F9478DA}" srcId="{42A5F4EC-2F3F-42EC-A139-ACC7B5E2BAF7}" destId="{DEAFE701-EFEE-4F6A-8468-4D57B9E73F8D}" srcOrd="0" destOrd="0" parTransId="{7D3926D5-9E66-4E04-9570-95860403F3B3}" sibTransId="{739D8FFB-CA78-4BDD-8881-6F1C32154194}"/>
    <dgm:cxn modelId="{8C7306B8-0084-4782-B0D4-C68347E8C7E5}" srcId="{42A5F4EC-2F3F-42EC-A139-ACC7B5E2BAF7}" destId="{EAA87A06-5E44-4A9B-AB7F-98C6D8C2C474}" srcOrd="3" destOrd="0" parTransId="{22635E27-BD25-4648-9A1D-F21F99C62A81}" sibTransId="{5D8280BF-20A5-4F6C-AE00-9FD5430417F4}"/>
    <dgm:cxn modelId="{E1F2FC35-A322-4C6F-BE24-415BB5EB4B2B}" type="presOf" srcId="{6F7F9868-5612-45CC-9255-7C2BBFD19B41}" destId="{BC1953B2-CE62-47A5-97E6-08150FC68009}" srcOrd="1" destOrd="0" presId="urn:microsoft.com/office/officeart/2005/8/layout/cycle2"/>
    <dgm:cxn modelId="{D4AB1216-6DB3-44BA-B007-68B5B472E75C}" type="presOf" srcId="{A4BEB7EB-FBF7-4DA1-A053-DF5C33288CDE}" destId="{4733148A-116F-4FFB-BC08-472C858377E3}" srcOrd="1" destOrd="0" presId="urn:microsoft.com/office/officeart/2005/8/layout/cycle2"/>
    <dgm:cxn modelId="{4D3141A7-16A3-4FE3-8FAA-914838A11848}" type="presOf" srcId="{739D8FFB-CA78-4BDD-8881-6F1C32154194}" destId="{90C45054-F450-45C7-B5CB-1CECDD6FE779}" srcOrd="0" destOrd="0" presId="urn:microsoft.com/office/officeart/2005/8/layout/cycle2"/>
    <dgm:cxn modelId="{9074EE3B-8DC0-4F37-A2BB-99BD9680F305}" type="presOf" srcId="{5D8280BF-20A5-4F6C-AE00-9FD5430417F4}" destId="{5630F8D3-7595-46DD-A13A-BF0A60406559}" srcOrd="0" destOrd="0" presId="urn:microsoft.com/office/officeart/2005/8/layout/cycle2"/>
    <dgm:cxn modelId="{8D8B45D1-60BD-43D8-91CA-E5D370460BA8}" type="presOf" srcId="{DE91E713-A9DE-41EE-8C0C-3446F7230804}" destId="{566FFF7C-F615-4FA9-A44E-B34FD91722BC}" srcOrd="0" destOrd="0" presId="urn:microsoft.com/office/officeart/2005/8/layout/cycle2"/>
    <dgm:cxn modelId="{DBC2F21C-4ABD-48DF-A43F-81297575C5F1}" type="presOf" srcId="{F2E86EFF-3C47-4AA9-A77F-0A0035414C76}" destId="{D57869F1-8026-4320-BCF8-68C008E3D1C1}" srcOrd="0" destOrd="0" presId="urn:microsoft.com/office/officeart/2005/8/layout/cycle2"/>
    <dgm:cxn modelId="{FCE2F77E-0641-4565-A6D7-C1E095C6342E}" type="presOf" srcId="{6F7F9868-5612-45CC-9255-7C2BBFD19B41}" destId="{0C2EC5DC-5B5B-4EF7-A027-3331E74C925B}" srcOrd="0" destOrd="0" presId="urn:microsoft.com/office/officeart/2005/8/layout/cycle2"/>
    <dgm:cxn modelId="{F3BC3CBD-9267-4102-967A-1DEAB42FD23A}" type="presOf" srcId="{5D8280BF-20A5-4F6C-AE00-9FD5430417F4}" destId="{1C7F918C-1D89-4063-9D44-9864A480D3BF}" srcOrd="1" destOrd="0" presId="urn:microsoft.com/office/officeart/2005/8/layout/cycle2"/>
    <dgm:cxn modelId="{8FCFB512-DFA5-46C2-8642-3A78D5186C66}" type="presOf" srcId="{5AF9CC06-3973-4C66-88F8-B9726D882E27}" destId="{5ED4C3D6-28E7-427A-9B0B-BB145CCB1718}" srcOrd="1" destOrd="0" presId="urn:microsoft.com/office/officeart/2005/8/layout/cycle2"/>
    <dgm:cxn modelId="{CD082564-7E37-4D6D-856C-9782D344C8E3}" type="presOf" srcId="{62549F0A-CBB9-44B8-A70D-E1886A8BB577}" destId="{DAE4682A-8687-42AA-B84D-C742BB58F6C0}" srcOrd="0" destOrd="0" presId="urn:microsoft.com/office/officeart/2005/8/layout/cycle2"/>
    <dgm:cxn modelId="{7DCDB754-0C66-4991-B774-BD0E285C0303}" type="presOf" srcId="{DEAFE701-EFEE-4F6A-8468-4D57B9E73F8D}" destId="{61F0B45E-E4D2-4A21-B49F-8A34D7DBF505}" srcOrd="0" destOrd="0" presId="urn:microsoft.com/office/officeart/2005/8/layout/cycle2"/>
    <dgm:cxn modelId="{F4809B1D-AF53-4B97-A43D-A045EC3142F2}" type="presOf" srcId="{F2E86EFF-3C47-4AA9-A77F-0A0035414C76}" destId="{3C233A89-6535-419F-876C-4C807A274FE9}" srcOrd="1" destOrd="0" presId="urn:microsoft.com/office/officeart/2005/8/layout/cycle2"/>
    <dgm:cxn modelId="{253F497E-3428-49AF-9F45-1F5573C2DD34}" type="presOf" srcId="{EAA87A06-5E44-4A9B-AB7F-98C6D8C2C474}" destId="{036950C7-7158-4843-8B07-D4222A775D80}" srcOrd="0" destOrd="0" presId="urn:microsoft.com/office/officeart/2005/8/layout/cycle2"/>
    <dgm:cxn modelId="{588A3D33-1694-4F36-B16D-9FC81EFD805D}" type="presOf" srcId="{DB383815-FFA9-4746-9748-98B54D1F86F8}" destId="{8EBA436B-20CA-4773-9386-66AEA29F8E48}" srcOrd="1" destOrd="0" presId="urn:microsoft.com/office/officeart/2005/8/layout/cycle2"/>
    <dgm:cxn modelId="{0E2C28C5-BD11-47A7-92F3-4133C6E33B43}" type="presOf" srcId="{0196FB48-0A85-4D12-9369-65A33CB56725}" destId="{7CD0120F-ED26-4EF6-8E1F-845B9B3E7D19}" srcOrd="0" destOrd="0" presId="urn:microsoft.com/office/officeart/2005/8/layout/cycle2"/>
    <dgm:cxn modelId="{A3FC478D-7EC8-4774-9D12-45E7DEB21A66}" srcId="{42A5F4EC-2F3F-42EC-A139-ACC7B5E2BAF7}" destId="{EB2D4887-E6F9-424C-9FFE-6FF6175806E1}" srcOrd="4" destOrd="0" parTransId="{5D0886FC-4175-4BE9-9D77-703B9A7B5468}" sibTransId="{DE91E713-A9DE-41EE-8C0C-3446F7230804}"/>
    <dgm:cxn modelId="{9B467ADB-61A6-4434-9184-17369A687054}" srcId="{42A5F4EC-2F3F-42EC-A139-ACC7B5E2BAF7}" destId="{0196FB48-0A85-4D12-9369-65A33CB56725}" srcOrd="1" destOrd="0" parTransId="{28437C1B-78B4-41B4-85A8-6D6E11685FD6}" sibTransId="{9FE343A9-AC88-4667-9C11-6B36A19542B2}"/>
    <dgm:cxn modelId="{E54EA55E-5F6E-40DC-B744-90E1A849BAF2}" type="presOf" srcId="{A4BEB7EB-FBF7-4DA1-A053-DF5C33288CDE}" destId="{1FEFE539-9D92-4E9C-A055-2FFF0BB37351}" srcOrd="0" destOrd="0" presId="urn:microsoft.com/office/officeart/2005/8/layout/cycle2"/>
    <dgm:cxn modelId="{9E4BD97B-E712-484E-9754-231E0AF21139}" srcId="{42A5F4EC-2F3F-42EC-A139-ACC7B5E2BAF7}" destId="{E0EED789-EB58-4228-9E81-09210D77D9B7}" srcOrd="8" destOrd="0" parTransId="{89B2EC3E-FAB4-430D-BD90-D3333E9796B0}" sibTransId="{DB383815-FFA9-4746-9748-98B54D1F86F8}"/>
    <dgm:cxn modelId="{B6939E31-F45A-406B-A91F-6B49BA688169}" srcId="{42A5F4EC-2F3F-42EC-A139-ACC7B5E2BAF7}" destId="{CFE5CBFF-1E4B-49EC-8910-AA980D55E55D}" srcOrd="5" destOrd="0" parTransId="{D25FC571-25CE-4DFA-9A7C-DEB3A1B44F7B}" sibTransId="{A3D30171-9A71-4B14-977E-E779C0C91B2F}"/>
    <dgm:cxn modelId="{6394F77D-5EC8-416D-9AFA-21C30516676E}" type="presOf" srcId="{42A5F4EC-2F3F-42EC-A139-ACC7B5E2BAF7}" destId="{DF7BCED3-2C04-4866-B518-FCB6D7492CA5}" srcOrd="0" destOrd="0" presId="urn:microsoft.com/office/officeart/2005/8/layout/cycle2"/>
    <dgm:cxn modelId="{8670EDEF-C775-4793-8EFE-DF0D64EEF35F}" srcId="{42A5F4EC-2F3F-42EC-A139-ACC7B5E2BAF7}" destId="{5465AB8F-9700-460F-A797-44FF455B75B1}" srcOrd="7" destOrd="0" parTransId="{0A8A253F-BF13-49C5-8281-6FC12B7B8C65}" sibTransId="{5AF9CC06-3973-4C66-88F8-B9726D882E27}"/>
    <dgm:cxn modelId="{2B159BE3-A25A-4503-87A0-69C783B598F5}" type="presOf" srcId="{5465AB8F-9700-460F-A797-44FF455B75B1}" destId="{0819F055-E545-4BA5-B8FC-CBD5DF03E420}" srcOrd="0" destOrd="0" presId="urn:microsoft.com/office/officeart/2005/8/layout/cycle2"/>
    <dgm:cxn modelId="{23237612-4516-45A6-BBD7-3B18D86DB23F}" type="presOf" srcId="{739D8FFB-CA78-4BDD-8881-6F1C32154194}" destId="{CA4B648D-72E7-4E06-8FEB-01FC2C11F878}" srcOrd="1" destOrd="0" presId="urn:microsoft.com/office/officeart/2005/8/layout/cycle2"/>
    <dgm:cxn modelId="{88C09FF0-C7E0-4B4D-BDAD-3E86A77920F5}" type="presOf" srcId="{DE91E713-A9DE-41EE-8C0C-3446F7230804}" destId="{7E9E25FA-6B41-4A88-ACDB-22CFE4C91C79}" srcOrd="1" destOrd="0" presId="urn:microsoft.com/office/officeart/2005/8/layout/cycle2"/>
    <dgm:cxn modelId="{F5DCCAD2-2026-4281-BD8C-2AA8C4C32290}" srcId="{42A5F4EC-2F3F-42EC-A139-ACC7B5E2BAF7}" destId="{A9D0F204-EFE2-4B85-9562-CBBB7809F4B4}" srcOrd="2" destOrd="0" parTransId="{7C114D93-1DAA-46E6-88D9-54163AEA82FE}" sibTransId="{6F7F9868-5612-45CC-9255-7C2BBFD19B41}"/>
    <dgm:cxn modelId="{27A2C69A-142A-448C-B917-D2017C6A499A}" type="presOf" srcId="{A9D0F204-EFE2-4B85-9562-CBBB7809F4B4}" destId="{335FF9C6-29E8-45AD-8098-43743181569E}" srcOrd="0" destOrd="0" presId="urn:microsoft.com/office/officeart/2005/8/layout/cycle2"/>
    <dgm:cxn modelId="{D39288C6-F58F-4819-A6AC-627E78521F48}" type="presOf" srcId="{5AF9CC06-3973-4C66-88F8-B9726D882E27}" destId="{3C0027BE-F441-49EE-8D35-92F8A81F81C8}" srcOrd="0" destOrd="0" presId="urn:microsoft.com/office/officeart/2005/8/layout/cycle2"/>
    <dgm:cxn modelId="{10F3A539-8877-40AB-85ED-A669177DF56E}" type="presOf" srcId="{EB2D4887-E6F9-424C-9FFE-6FF6175806E1}" destId="{6BAE0151-6924-4FC4-8584-E3BD600862FC}" srcOrd="0" destOrd="0" presId="urn:microsoft.com/office/officeart/2005/8/layout/cycle2"/>
    <dgm:cxn modelId="{F9F02670-B00D-4C08-990A-ED15F295A2E1}" type="presOf" srcId="{9FE343A9-AC88-4667-9C11-6B36A19542B2}" destId="{51308704-1799-4628-ABAE-B9595A23ECBC}" srcOrd="1" destOrd="0" presId="urn:microsoft.com/office/officeart/2005/8/layout/cycle2"/>
    <dgm:cxn modelId="{465755B4-6BE6-4FF9-8F0A-39BB73D78DEC}" type="presParOf" srcId="{DF7BCED3-2C04-4866-B518-FCB6D7492CA5}" destId="{61F0B45E-E4D2-4A21-B49F-8A34D7DBF505}" srcOrd="0" destOrd="0" presId="urn:microsoft.com/office/officeart/2005/8/layout/cycle2"/>
    <dgm:cxn modelId="{246BF05C-CCBE-48E6-9D1A-8FB25A858F57}" type="presParOf" srcId="{DF7BCED3-2C04-4866-B518-FCB6D7492CA5}" destId="{90C45054-F450-45C7-B5CB-1CECDD6FE779}" srcOrd="1" destOrd="0" presId="urn:microsoft.com/office/officeart/2005/8/layout/cycle2"/>
    <dgm:cxn modelId="{5F1F1E59-C6CD-4A46-82DD-0892B318ACD4}" type="presParOf" srcId="{90C45054-F450-45C7-B5CB-1CECDD6FE779}" destId="{CA4B648D-72E7-4E06-8FEB-01FC2C11F878}" srcOrd="0" destOrd="0" presId="urn:microsoft.com/office/officeart/2005/8/layout/cycle2"/>
    <dgm:cxn modelId="{D3FE45C5-7451-4621-8EA0-AC546E7A9CE7}" type="presParOf" srcId="{DF7BCED3-2C04-4866-B518-FCB6D7492CA5}" destId="{7CD0120F-ED26-4EF6-8E1F-845B9B3E7D19}" srcOrd="2" destOrd="0" presId="urn:microsoft.com/office/officeart/2005/8/layout/cycle2"/>
    <dgm:cxn modelId="{7B52B16D-F853-4AE2-8E0E-11A0AFDCEE5D}" type="presParOf" srcId="{DF7BCED3-2C04-4866-B518-FCB6D7492CA5}" destId="{F6E75716-94D8-4B7D-A013-8AA90AA34746}" srcOrd="3" destOrd="0" presId="urn:microsoft.com/office/officeart/2005/8/layout/cycle2"/>
    <dgm:cxn modelId="{8421F5A8-0FD3-4F72-B06B-CFA5E7EB8B3C}" type="presParOf" srcId="{F6E75716-94D8-4B7D-A013-8AA90AA34746}" destId="{51308704-1799-4628-ABAE-B9595A23ECBC}" srcOrd="0" destOrd="0" presId="urn:microsoft.com/office/officeart/2005/8/layout/cycle2"/>
    <dgm:cxn modelId="{C19D9518-6B54-4CD9-9FE8-EA33999AAE3A}" type="presParOf" srcId="{DF7BCED3-2C04-4866-B518-FCB6D7492CA5}" destId="{335FF9C6-29E8-45AD-8098-43743181569E}" srcOrd="4" destOrd="0" presId="urn:microsoft.com/office/officeart/2005/8/layout/cycle2"/>
    <dgm:cxn modelId="{3F345A6E-14BC-4504-827E-43D4707E462B}" type="presParOf" srcId="{DF7BCED3-2C04-4866-B518-FCB6D7492CA5}" destId="{0C2EC5DC-5B5B-4EF7-A027-3331E74C925B}" srcOrd="5" destOrd="0" presId="urn:microsoft.com/office/officeart/2005/8/layout/cycle2"/>
    <dgm:cxn modelId="{8D4B49A2-53E2-4D7A-9562-3246A9075B11}" type="presParOf" srcId="{0C2EC5DC-5B5B-4EF7-A027-3331E74C925B}" destId="{BC1953B2-CE62-47A5-97E6-08150FC68009}" srcOrd="0" destOrd="0" presId="urn:microsoft.com/office/officeart/2005/8/layout/cycle2"/>
    <dgm:cxn modelId="{74EA5ED2-DDE7-4D9D-9CCB-04E4EF4DF831}" type="presParOf" srcId="{DF7BCED3-2C04-4866-B518-FCB6D7492CA5}" destId="{036950C7-7158-4843-8B07-D4222A775D80}" srcOrd="6" destOrd="0" presId="urn:microsoft.com/office/officeart/2005/8/layout/cycle2"/>
    <dgm:cxn modelId="{4ABDD3A2-F462-465F-9549-AB5A950587E7}" type="presParOf" srcId="{DF7BCED3-2C04-4866-B518-FCB6D7492CA5}" destId="{5630F8D3-7595-46DD-A13A-BF0A60406559}" srcOrd="7" destOrd="0" presId="urn:microsoft.com/office/officeart/2005/8/layout/cycle2"/>
    <dgm:cxn modelId="{227D0C8E-AE19-4303-9CAC-5C2FC69FE34F}" type="presParOf" srcId="{5630F8D3-7595-46DD-A13A-BF0A60406559}" destId="{1C7F918C-1D89-4063-9D44-9864A480D3BF}" srcOrd="0" destOrd="0" presId="urn:microsoft.com/office/officeart/2005/8/layout/cycle2"/>
    <dgm:cxn modelId="{BDE22B76-3EA9-490C-B28C-9B6191CE0384}" type="presParOf" srcId="{DF7BCED3-2C04-4866-B518-FCB6D7492CA5}" destId="{6BAE0151-6924-4FC4-8584-E3BD600862FC}" srcOrd="8" destOrd="0" presId="urn:microsoft.com/office/officeart/2005/8/layout/cycle2"/>
    <dgm:cxn modelId="{594BF376-D805-4336-9B13-DE22B7E0FC0B}" type="presParOf" srcId="{DF7BCED3-2C04-4866-B518-FCB6D7492CA5}" destId="{566FFF7C-F615-4FA9-A44E-B34FD91722BC}" srcOrd="9" destOrd="0" presId="urn:microsoft.com/office/officeart/2005/8/layout/cycle2"/>
    <dgm:cxn modelId="{D5B73370-F3E4-4233-958A-8615D15608E1}" type="presParOf" srcId="{566FFF7C-F615-4FA9-A44E-B34FD91722BC}" destId="{7E9E25FA-6B41-4A88-ACDB-22CFE4C91C79}" srcOrd="0" destOrd="0" presId="urn:microsoft.com/office/officeart/2005/8/layout/cycle2"/>
    <dgm:cxn modelId="{2331094A-98C1-4F1A-9E32-6638B86231DA}" type="presParOf" srcId="{DF7BCED3-2C04-4866-B518-FCB6D7492CA5}" destId="{8D167D12-02FB-4168-BA76-B561C75D4AD5}" srcOrd="10" destOrd="0" presId="urn:microsoft.com/office/officeart/2005/8/layout/cycle2"/>
    <dgm:cxn modelId="{5419ACE8-9DFC-409C-9CD8-1EF5E0ED1975}" type="presParOf" srcId="{DF7BCED3-2C04-4866-B518-FCB6D7492CA5}" destId="{EF246A0F-178A-4833-83DA-412F9CD0779F}" srcOrd="11" destOrd="0" presId="urn:microsoft.com/office/officeart/2005/8/layout/cycle2"/>
    <dgm:cxn modelId="{D2A83158-1819-4A8C-BD76-4F25B6AD12FB}" type="presParOf" srcId="{EF246A0F-178A-4833-83DA-412F9CD0779F}" destId="{6FFDF1FB-2B8C-43CD-8428-FFE32E6D2BF3}" srcOrd="0" destOrd="0" presId="urn:microsoft.com/office/officeart/2005/8/layout/cycle2"/>
    <dgm:cxn modelId="{829A11F3-AFEF-41C9-A2A0-30C0EAEA8109}" type="presParOf" srcId="{DF7BCED3-2C04-4866-B518-FCB6D7492CA5}" destId="{85B1EFE0-78EE-47CA-A869-889828B51F34}" srcOrd="12" destOrd="0" presId="urn:microsoft.com/office/officeart/2005/8/layout/cycle2"/>
    <dgm:cxn modelId="{D6B07B62-3D67-42C6-B601-68E963A1A7F5}" type="presParOf" srcId="{DF7BCED3-2C04-4866-B518-FCB6D7492CA5}" destId="{1FEFE539-9D92-4E9C-A055-2FFF0BB37351}" srcOrd="13" destOrd="0" presId="urn:microsoft.com/office/officeart/2005/8/layout/cycle2"/>
    <dgm:cxn modelId="{BCA4FDA1-770F-440B-BFBA-EA01608A9D91}" type="presParOf" srcId="{1FEFE539-9D92-4E9C-A055-2FFF0BB37351}" destId="{4733148A-116F-4FFB-BC08-472C858377E3}" srcOrd="0" destOrd="0" presId="urn:microsoft.com/office/officeart/2005/8/layout/cycle2"/>
    <dgm:cxn modelId="{5733E0D8-CC39-4D19-B237-2D0D2AA3BC51}" type="presParOf" srcId="{DF7BCED3-2C04-4866-B518-FCB6D7492CA5}" destId="{0819F055-E545-4BA5-B8FC-CBD5DF03E420}" srcOrd="14" destOrd="0" presId="urn:microsoft.com/office/officeart/2005/8/layout/cycle2"/>
    <dgm:cxn modelId="{93BD0BDD-BC99-4CED-AC00-037D79AD57A6}" type="presParOf" srcId="{DF7BCED3-2C04-4866-B518-FCB6D7492CA5}" destId="{3C0027BE-F441-49EE-8D35-92F8A81F81C8}" srcOrd="15" destOrd="0" presId="urn:microsoft.com/office/officeart/2005/8/layout/cycle2"/>
    <dgm:cxn modelId="{CAA48656-688E-4430-8A96-04CAF931CFD9}" type="presParOf" srcId="{3C0027BE-F441-49EE-8D35-92F8A81F81C8}" destId="{5ED4C3D6-28E7-427A-9B0B-BB145CCB1718}" srcOrd="0" destOrd="0" presId="urn:microsoft.com/office/officeart/2005/8/layout/cycle2"/>
    <dgm:cxn modelId="{07326CDA-BA42-4170-8AB1-6C0961DBF354}" type="presParOf" srcId="{DF7BCED3-2C04-4866-B518-FCB6D7492CA5}" destId="{54F4F5B4-C0C5-4048-B84B-76641593F6A0}" srcOrd="16" destOrd="0" presId="urn:microsoft.com/office/officeart/2005/8/layout/cycle2"/>
    <dgm:cxn modelId="{34BD9ABC-BE18-4B28-9AF3-6C9ED03069DA}" type="presParOf" srcId="{DF7BCED3-2C04-4866-B518-FCB6D7492CA5}" destId="{0F0BD0DB-2A59-4434-98D9-063DA6C8071E}" srcOrd="17" destOrd="0" presId="urn:microsoft.com/office/officeart/2005/8/layout/cycle2"/>
    <dgm:cxn modelId="{9572E7E5-7480-4834-9DC4-8C2868817765}" type="presParOf" srcId="{0F0BD0DB-2A59-4434-98D9-063DA6C8071E}" destId="{8EBA436B-20CA-4773-9386-66AEA29F8E48}" srcOrd="0" destOrd="0" presId="urn:microsoft.com/office/officeart/2005/8/layout/cycle2"/>
    <dgm:cxn modelId="{FC56910A-4A30-4DE9-A027-1008A183A938}" type="presParOf" srcId="{DF7BCED3-2C04-4866-B518-FCB6D7492CA5}" destId="{DAE4682A-8687-42AA-B84D-C742BB58F6C0}" srcOrd="18" destOrd="0" presId="urn:microsoft.com/office/officeart/2005/8/layout/cycle2"/>
    <dgm:cxn modelId="{60732969-037E-4062-8B5C-5F88928D13FB}" type="presParOf" srcId="{DF7BCED3-2C04-4866-B518-FCB6D7492CA5}" destId="{D57869F1-8026-4320-BCF8-68C008E3D1C1}" srcOrd="19" destOrd="0" presId="urn:microsoft.com/office/officeart/2005/8/layout/cycle2"/>
    <dgm:cxn modelId="{6D7D4770-01AA-4303-9C75-B6780B44A028}" type="presParOf" srcId="{D57869F1-8026-4320-BCF8-68C008E3D1C1}" destId="{3C233A89-6535-419F-876C-4C807A274FE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A5F4EC-2F3F-42EC-A139-ACC7B5E2BAF7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AFE701-EFEE-4F6A-8468-4D57B9E73F8D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2013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G165</a:t>
          </a:r>
        </a:p>
      </dgm:t>
    </dgm:pt>
    <dgm:pt modelId="{7D3926D5-9E66-4E04-9570-95860403F3B3}" type="parTrans" cxnId="{82EF6802-2826-40AF-8782-AABF1F9478DA}">
      <dgm:prSet/>
      <dgm:spPr/>
      <dgm:t>
        <a:bodyPr/>
        <a:lstStyle/>
        <a:p>
          <a:endParaRPr lang="en-US"/>
        </a:p>
      </dgm:t>
    </dgm:pt>
    <dgm:pt modelId="{739D8FFB-CA78-4BDD-8881-6F1C32154194}" type="sibTrans" cxnId="{82EF6802-2826-40AF-8782-AABF1F9478DA}">
      <dgm:prSet/>
      <dgm:spPr/>
      <dgm:t>
        <a:bodyPr/>
        <a:lstStyle/>
        <a:p>
          <a:endParaRPr lang="en-US"/>
        </a:p>
      </dgm:t>
    </dgm:pt>
    <dgm:pt modelId="{8D7D1C13-4E11-4B2F-A419-E0E6EB634CBC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2016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G166, E162</a:t>
          </a:r>
          <a:endParaRPr lang="en-US" dirty="0"/>
        </a:p>
      </dgm:t>
    </dgm:pt>
    <dgm:pt modelId="{6DAED6D3-3C25-40B0-BE5D-0784AC7ADAD1}" type="parTrans" cxnId="{2E1EE907-B8A9-416F-8192-8F85A45ADD15}">
      <dgm:prSet/>
      <dgm:spPr/>
      <dgm:t>
        <a:bodyPr/>
        <a:lstStyle/>
        <a:p>
          <a:endParaRPr lang="en-US"/>
        </a:p>
      </dgm:t>
    </dgm:pt>
    <dgm:pt modelId="{A4BEB7EB-FBF7-4DA1-A053-DF5C33288CDE}" type="sibTrans" cxnId="{2E1EE907-B8A9-416F-8192-8F85A45ADD15}">
      <dgm:prSet/>
      <dgm:spPr/>
      <dgm:t>
        <a:bodyPr/>
        <a:lstStyle/>
        <a:p>
          <a:endParaRPr lang="en-US"/>
        </a:p>
      </dgm:t>
    </dgm:pt>
    <dgm:pt modelId="{5465AB8F-9700-460F-A797-44FF455B75B1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2017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/>
          </a:r>
          <a:br>
            <a:rPr lang="en-US" b="1" dirty="0" smtClean="0"/>
          </a:br>
          <a:r>
            <a:rPr lang="en-US" b="0" dirty="0" smtClean="0"/>
            <a:t>PLO Assessment</a:t>
          </a:r>
          <a:br>
            <a:rPr lang="en-US" b="0" dirty="0" smtClean="0"/>
          </a:br>
          <a:r>
            <a:rPr lang="en-US" dirty="0" smtClean="0"/>
            <a:t>E161, M161, G160, G171</a:t>
          </a:r>
          <a:endParaRPr lang="en-US" dirty="0"/>
        </a:p>
      </dgm:t>
    </dgm:pt>
    <dgm:pt modelId="{0A8A253F-BF13-49C5-8281-6FC12B7B8C65}" type="parTrans" cxnId="{8670EDEF-C775-4793-8EFE-DF0D64EEF35F}">
      <dgm:prSet/>
      <dgm:spPr/>
      <dgm:t>
        <a:bodyPr/>
        <a:lstStyle/>
        <a:p>
          <a:endParaRPr lang="en-US"/>
        </a:p>
      </dgm:t>
    </dgm:pt>
    <dgm:pt modelId="{5AF9CC06-3973-4C66-88F8-B9726D882E27}" type="sibTrans" cxnId="{8670EDEF-C775-4793-8EFE-DF0D64EEF35F}">
      <dgm:prSet/>
      <dgm:spPr/>
      <dgm:t>
        <a:bodyPr/>
        <a:lstStyle/>
        <a:p>
          <a:endParaRPr lang="en-US"/>
        </a:p>
      </dgm:t>
    </dgm:pt>
    <dgm:pt modelId="{62549F0A-CBB9-44B8-A70D-E1886A8BB57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2018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G161, G174(</a:t>
          </a:r>
          <a:r>
            <a:rPr lang="en-US" dirty="0" err="1" smtClean="0"/>
            <a:t>su</a:t>
          </a:r>
          <a:r>
            <a:rPr lang="en-US" smtClean="0"/>
            <a:t>.)</a:t>
          </a:r>
          <a:endParaRPr lang="en-US" dirty="0"/>
        </a:p>
      </dgm:t>
    </dgm:pt>
    <dgm:pt modelId="{CFE418D7-C016-417F-BFEA-95DE58ACA099}" type="parTrans" cxnId="{FD3A7F75-466E-4D02-ACBB-6DB55C8C909F}">
      <dgm:prSet/>
      <dgm:spPr/>
      <dgm:t>
        <a:bodyPr/>
        <a:lstStyle/>
        <a:p>
          <a:endParaRPr lang="en-US"/>
        </a:p>
      </dgm:t>
    </dgm:pt>
    <dgm:pt modelId="{F2E86EFF-3C47-4AA9-A77F-0A0035414C76}" type="sibTrans" cxnId="{FD3A7F75-466E-4D02-ACBB-6DB55C8C909F}">
      <dgm:prSet/>
      <dgm:spPr/>
      <dgm:t>
        <a:bodyPr/>
        <a:lstStyle/>
        <a:p>
          <a:endParaRPr lang="en-US"/>
        </a:p>
      </dgm:t>
    </dgm:pt>
    <dgm:pt modelId="{0196FB48-0A85-4D12-9369-65A33CB56725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2014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E161, M161, G160, G171</a:t>
          </a:r>
          <a:endParaRPr lang="en-US" dirty="0"/>
        </a:p>
      </dgm:t>
    </dgm:pt>
    <dgm:pt modelId="{28437C1B-78B4-41B4-85A8-6D6E11685FD6}" type="parTrans" cxnId="{9B467ADB-61A6-4434-9184-17369A687054}">
      <dgm:prSet/>
      <dgm:spPr/>
      <dgm:t>
        <a:bodyPr/>
        <a:lstStyle/>
        <a:p>
          <a:endParaRPr lang="en-US"/>
        </a:p>
      </dgm:t>
    </dgm:pt>
    <dgm:pt modelId="{9FE343A9-AC88-4667-9C11-6B36A19542B2}" type="sibTrans" cxnId="{9B467ADB-61A6-4434-9184-17369A687054}">
      <dgm:prSet/>
      <dgm:spPr/>
      <dgm:t>
        <a:bodyPr/>
        <a:lstStyle/>
        <a:p>
          <a:endParaRPr lang="en-US"/>
        </a:p>
      </dgm:t>
    </dgm:pt>
    <dgm:pt modelId="{A9D0F204-EFE2-4B85-9562-CBBB7809F4B4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2014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b="0" dirty="0" smtClean="0"/>
            <a:t>G160, G171, E162</a:t>
          </a:r>
          <a:endParaRPr lang="en-US" b="0" dirty="0"/>
        </a:p>
      </dgm:t>
    </dgm:pt>
    <dgm:pt modelId="{7C114D93-1DAA-46E6-88D9-54163AEA82FE}" type="parTrans" cxnId="{F5DCCAD2-2026-4281-BD8C-2AA8C4C32290}">
      <dgm:prSet/>
      <dgm:spPr/>
      <dgm:t>
        <a:bodyPr/>
        <a:lstStyle/>
        <a:p>
          <a:endParaRPr lang="en-US"/>
        </a:p>
      </dgm:t>
    </dgm:pt>
    <dgm:pt modelId="{6F7F9868-5612-45CC-9255-7C2BBFD19B41}" type="sibTrans" cxnId="{F5DCCAD2-2026-4281-BD8C-2AA8C4C32290}">
      <dgm:prSet/>
      <dgm:spPr/>
      <dgm:t>
        <a:bodyPr/>
        <a:lstStyle/>
        <a:p>
          <a:endParaRPr lang="en-US"/>
        </a:p>
      </dgm:t>
    </dgm:pt>
    <dgm:pt modelId="{EAA87A06-5E44-4A9B-AB7F-98C6D8C2C474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2015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PLO/GELO/ ILO Assessment</a:t>
          </a:r>
          <a:endParaRPr lang="en-US" dirty="0"/>
        </a:p>
      </dgm:t>
    </dgm:pt>
    <dgm:pt modelId="{22635E27-BD25-4648-9A1D-F21F99C62A81}" type="parTrans" cxnId="{8C7306B8-0084-4782-B0D4-C68347E8C7E5}">
      <dgm:prSet/>
      <dgm:spPr/>
      <dgm:t>
        <a:bodyPr/>
        <a:lstStyle/>
        <a:p>
          <a:endParaRPr lang="en-US"/>
        </a:p>
      </dgm:t>
    </dgm:pt>
    <dgm:pt modelId="{5D8280BF-20A5-4F6C-AE00-9FD5430417F4}" type="sibTrans" cxnId="{8C7306B8-0084-4782-B0D4-C68347E8C7E5}">
      <dgm:prSet/>
      <dgm:spPr/>
      <dgm:t>
        <a:bodyPr/>
        <a:lstStyle/>
        <a:p>
          <a:endParaRPr lang="en-US"/>
        </a:p>
      </dgm:t>
    </dgm:pt>
    <dgm:pt modelId="{EB2D4887-E6F9-424C-9FFE-6FF6175806E1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2015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Curriculum Update</a:t>
          </a:r>
          <a:endParaRPr lang="en-US" dirty="0"/>
        </a:p>
      </dgm:t>
    </dgm:pt>
    <dgm:pt modelId="{5D0886FC-4175-4BE9-9D77-703B9A7B5468}" type="parTrans" cxnId="{A3FC478D-7EC8-4774-9D12-45E7DEB21A66}">
      <dgm:prSet/>
      <dgm:spPr/>
      <dgm:t>
        <a:bodyPr/>
        <a:lstStyle/>
        <a:p>
          <a:endParaRPr lang="en-US"/>
        </a:p>
      </dgm:t>
    </dgm:pt>
    <dgm:pt modelId="{DE91E713-A9DE-41EE-8C0C-3446F7230804}" type="sibTrans" cxnId="{A3FC478D-7EC8-4774-9D12-45E7DEB21A66}">
      <dgm:prSet/>
      <dgm:spPr/>
      <dgm:t>
        <a:bodyPr/>
        <a:lstStyle/>
        <a:p>
          <a:endParaRPr lang="en-US"/>
        </a:p>
      </dgm:t>
    </dgm:pt>
    <dgm:pt modelId="{CFE5CBFF-1E4B-49EC-8910-AA980D55E55D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2016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G165</a:t>
          </a:r>
          <a:endParaRPr lang="en-US" dirty="0"/>
        </a:p>
      </dgm:t>
    </dgm:pt>
    <dgm:pt modelId="{D25FC571-25CE-4DFA-9A7C-DEB3A1B44F7B}" type="parTrans" cxnId="{B6939E31-F45A-406B-A91F-6B49BA688169}">
      <dgm:prSet/>
      <dgm:spPr/>
      <dgm:t>
        <a:bodyPr/>
        <a:lstStyle/>
        <a:p>
          <a:endParaRPr lang="en-US"/>
        </a:p>
      </dgm:t>
    </dgm:pt>
    <dgm:pt modelId="{A3D30171-9A71-4B14-977E-E779C0C91B2F}" type="sibTrans" cxnId="{B6939E31-F45A-406B-A91F-6B49BA688169}">
      <dgm:prSet/>
      <dgm:spPr/>
      <dgm:t>
        <a:bodyPr/>
        <a:lstStyle/>
        <a:p>
          <a:endParaRPr lang="en-US"/>
        </a:p>
      </dgm:t>
    </dgm:pt>
    <dgm:pt modelId="{E0EED789-EB58-4228-9E81-09210D77D9B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2017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TBD</a:t>
          </a:r>
          <a:endParaRPr lang="en-US" dirty="0"/>
        </a:p>
      </dgm:t>
    </dgm:pt>
    <dgm:pt modelId="{DB383815-FFA9-4746-9748-98B54D1F86F8}" type="sibTrans" cxnId="{9E4BD97B-E712-484E-9754-231E0AF21139}">
      <dgm:prSet/>
      <dgm:spPr/>
      <dgm:t>
        <a:bodyPr/>
        <a:lstStyle/>
        <a:p>
          <a:endParaRPr lang="en-US"/>
        </a:p>
      </dgm:t>
    </dgm:pt>
    <dgm:pt modelId="{89B2EC3E-FAB4-430D-BD90-D3333E9796B0}" type="parTrans" cxnId="{9E4BD97B-E712-484E-9754-231E0AF21139}">
      <dgm:prSet/>
      <dgm:spPr/>
      <dgm:t>
        <a:bodyPr/>
        <a:lstStyle/>
        <a:p>
          <a:endParaRPr lang="en-US"/>
        </a:p>
      </dgm:t>
    </dgm:pt>
    <dgm:pt modelId="{DF7BCED3-2C04-4866-B518-FCB6D7492CA5}" type="pres">
      <dgm:prSet presAssocID="{42A5F4EC-2F3F-42EC-A139-ACC7B5E2BA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0B45E-E4D2-4A21-B49F-8A34D7DBF505}" type="pres">
      <dgm:prSet presAssocID="{DEAFE701-EFEE-4F6A-8468-4D57B9E73F8D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45054-F450-45C7-B5CB-1CECDD6FE779}" type="pres">
      <dgm:prSet presAssocID="{739D8FFB-CA78-4BDD-8881-6F1C32154194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CA4B648D-72E7-4E06-8FEB-01FC2C11F878}" type="pres">
      <dgm:prSet presAssocID="{739D8FFB-CA78-4BDD-8881-6F1C32154194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7CD0120F-ED26-4EF6-8E1F-845B9B3E7D19}" type="pres">
      <dgm:prSet presAssocID="{0196FB48-0A85-4D12-9369-65A33CB5672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75716-94D8-4B7D-A013-8AA90AA34746}" type="pres">
      <dgm:prSet presAssocID="{9FE343A9-AC88-4667-9C11-6B36A19542B2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51308704-1799-4628-ABAE-B9595A23ECBC}" type="pres">
      <dgm:prSet presAssocID="{9FE343A9-AC88-4667-9C11-6B36A19542B2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335FF9C6-29E8-45AD-8098-43743181569E}" type="pres">
      <dgm:prSet presAssocID="{A9D0F204-EFE2-4B85-9562-CBBB7809F4B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EC5DC-5B5B-4EF7-A027-3331E74C925B}" type="pres">
      <dgm:prSet presAssocID="{6F7F9868-5612-45CC-9255-7C2BBFD19B41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BC1953B2-CE62-47A5-97E6-08150FC68009}" type="pres">
      <dgm:prSet presAssocID="{6F7F9868-5612-45CC-9255-7C2BBFD19B41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036950C7-7158-4843-8B07-D4222A775D80}" type="pres">
      <dgm:prSet presAssocID="{EAA87A06-5E44-4A9B-AB7F-98C6D8C2C47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0F8D3-7595-46DD-A13A-BF0A60406559}" type="pres">
      <dgm:prSet presAssocID="{5D8280BF-20A5-4F6C-AE00-9FD5430417F4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1C7F918C-1D89-4063-9D44-9864A480D3BF}" type="pres">
      <dgm:prSet presAssocID="{5D8280BF-20A5-4F6C-AE00-9FD5430417F4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6BAE0151-6924-4FC4-8584-E3BD600862FC}" type="pres">
      <dgm:prSet presAssocID="{EB2D4887-E6F9-424C-9FFE-6FF6175806E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FFF7C-F615-4FA9-A44E-B34FD91722BC}" type="pres">
      <dgm:prSet presAssocID="{DE91E713-A9DE-41EE-8C0C-3446F723080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7E9E25FA-6B41-4A88-ACDB-22CFE4C91C79}" type="pres">
      <dgm:prSet presAssocID="{DE91E713-A9DE-41EE-8C0C-3446F7230804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8D167D12-02FB-4168-BA76-B561C75D4AD5}" type="pres">
      <dgm:prSet presAssocID="{CFE5CBFF-1E4B-49EC-8910-AA980D55E55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46A0F-178A-4833-83DA-412F9CD0779F}" type="pres">
      <dgm:prSet presAssocID="{A3D30171-9A71-4B14-977E-E779C0C91B2F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6FFDF1FB-2B8C-43CD-8428-FFE32E6D2BF3}" type="pres">
      <dgm:prSet presAssocID="{A3D30171-9A71-4B14-977E-E779C0C91B2F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85B1EFE0-78EE-47CA-A869-889828B51F34}" type="pres">
      <dgm:prSet presAssocID="{8D7D1C13-4E11-4B2F-A419-E0E6EB634CB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FE539-9D92-4E9C-A055-2FFF0BB37351}" type="pres">
      <dgm:prSet presAssocID="{A4BEB7EB-FBF7-4DA1-A053-DF5C33288CDE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4733148A-116F-4FFB-BC08-472C858377E3}" type="pres">
      <dgm:prSet presAssocID="{A4BEB7EB-FBF7-4DA1-A053-DF5C33288CDE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0819F055-E545-4BA5-B8FC-CBD5DF03E420}" type="pres">
      <dgm:prSet presAssocID="{5465AB8F-9700-460F-A797-44FF455B75B1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027BE-F441-49EE-8D35-92F8A81F81C8}" type="pres">
      <dgm:prSet presAssocID="{5AF9CC06-3973-4C66-88F8-B9726D882E27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5ED4C3D6-28E7-427A-9B0B-BB145CCB1718}" type="pres">
      <dgm:prSet presAssocID="{5AF9CC06-3973-4C66-88F8-B9726D882E27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54F4F5B4-C0C5-4048-B84B-76641593F6A0}" type="pres">
      <dgm:prSet presAssocID="{E0EED789-EB58-4228-9E81-09210D77D9B7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BD0DB-2A59-4434-98D9-063DA6C8071E}" type="pres">
      <dgm:prSet presAssocID="{DB383815-FFA9-4746-9748-98B54D1F86F8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8EBA436B-20CA-4773-9386-66AEA29F8E48}" type="pres">
      <dgm:prSet presAssocID="{DB383815-FFA9-4746-9748-98B54D1F86F8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DAE4682A-8687-42AA-B84D-C742BB58F6C0}" type="pres">
      <dgm:prSet presAssocID="{62549F0A-CBB9-44B8-A70D-E1886A8BB57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869F1-8026-4320-BCF8-68C008E3D1C1}" type="pres">
      <dgm:prSet presAssocID="{F2E86EFF-3C47-4AA9-A77F-0A0035414C76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3C233A89-6535-419F-876C-4C807A274FE9}" type="pres">
      <dgm:prSet presAssocID="{F2E86EFF-3C47-4AA9-A77F-0A0035414C76}" presName="connectorText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85BFDCE5-3EBE-4A0F-9FA4-83B357D30CEA}" type="presOf" srcId="{6F7F9868-5612-45CC-9255-7C2BBFD19B41}" destId="{BC1953B2-CE62-47A5-97E6-08150FC68009}" srcOrd="1" destOrd="0" presId="urn:microsoft.com/office/officeart/2005/8/layout/cycle2"/>
    <dgm:cxn modelId="{2E1EE907-B8A9-416F-8192-8F85A45ADD15}" srcId="{42A5F4EC-2F3F-42EC-A139-ACC7B5E2BAF7}" destId="{8D7D1C13-4E11-4B2F-A419-E0E6EB634CBC}" srcOrd="6" destOrd="0" parTransId="{6DAED6D3-3C25-40B0-BE5D-0784AC7ADAD1}" sibTransId="{A4BEB7EB-FBF7-4DA1-A053-DF5C33288CDE}"/>
    <dgm:cxn modelId="{8A2D0322-01C2-4F98-A0CC-644FBFC09511}" type="presOf" srcId="{9FE343A9-AC88-4667-9C11-6B36A19542B2}" destId="{51308704-1799-4628-ABAE-B9595A23ECBC}" srcOrd="1" destOrd="0" presId="urn:microsoft.com/office/officeart/2005/8/layout/cycle2"/>
    <dgm:cxn modelId="{F495D5BE-34A8-48C9-8CE5-BFB7A02914CA}" type="presOf" srcId="{DB383815-FFA9-4746-9748-98B54D1F86F8}" destId="{8EBA436B-20CA-4773-9386-66AEA29F8E48}" srcOrd="1" destOrd="0" presId="urn:microsoft.com/office/officeart/2005/8/layout/cycle2"/>
    <dgm:cxn modelId="{1E374E9C-81DB-4DC0-B905-0E9B64102A38}" type="presOf" srcId="{DE91E713-A9DE-41EE-8C0C-3446F7230804}" destId="{566FFF7C-F615-4FA9-A44E-B34FD91722BC}" srcOrd="0" destOrd="0" presId="urn:microsoft.com/office/officeart/2005/8/layout/cycle2"/>
    <dgm:cxn modelId="{CA804E1C-2355-4500-9562-CC901370EC46}" type="presOf" srcId="{8D7D1C13-4E11-4B2F-A419-E0E6EB634CBC}" destId="{85B1EFE0-78EE-47CA-A869-889828B51F34}" srcOrd="0" destOrd="0" presId="urn:microsoft.com/office/officeart/2005/8/layout/cycle2"/>
    <dgm:cxn modelId="{FD3A7F75-466E-4D02-ACBB-6DB55C8C909F}" srcId="{42A5F4EC-2F3F-42EC-A139-ACC7B5E2BAF7}" destId="{62549F0A-CBB9-44B8-A70D-E1886A8BB577}" srcOrd="9" destOrd="0" parTransId="{CFE418D7-C016-417F-BFEA-95DE58ACA099}" sibTransId="{F2E86EFF-3C47-4AA9-A77F-0A0035414C76}"/>
    <dgm:cxn modelId="{8883E9E7-2E5E-49C8-B2A6-7EA22AFE919A}" type="presOf" srcId="{DEAFE701-EFEE-4F6A-8468-4D57B9E73F8D}" destId="{61F0B45E-E4D2-4A21-B49F-8A34D7DBF505}" srcOrd="0" destOrd="0" presId="urn:microsoft.com/office/officeart/2005/8/layout/cycle2"/>
    <dgm:cxn modelId="{0BB59A23-EEA7-43C2-BF65-CAB3EAE575AB}" type="presOf" srcId="{EAA87A06-5E44-4A9B-AB7F-98C6D8C2C474}" destId="{036950C7-7158-4843-8B07-D4222A775D80}" srcOrd="0" destOrd="0" presId="urn:microsoft.com/office/officeart/2005/8/layout/cycle2"/>
    <dgm:cxn modelId="{0F8FB24F-488B-4356-8043-1C35EE6D46F5}" type="presOf" srcId="{EB2D4887-E6F9-424C-9FFE-6FF6175806E1}" destId="{6BAE0151-6924-4FC4-8584-E3BD600862FC}" srcOrd="0" destOrd="0" presId="urn:microsoft.com/office/officeart/2005/8/layout/cycle2"/>
    <dgm:cxn modelId="{16855D75-7AF2-4011-9E85-3109EB0F8157}" type="presOf" srcId="{A3D30171-9A71-4B14-977E-E779C0C91B2F}" destId="{6FFDF1FB-2B8C-43CD-8428-FFE32E6D2BF3}" srcOrd="1" destOrd="0" presId="urn:microsoft.com/office/officeart/2005/8/layout/cycle2"/>
    <dgm:cxn modelId="{99250D1E-CBCF-42D0-8DCB-51F667B4C9A6}" type="presOf" srcId="{42A5F4EC-2F3F-42EC-A139-ACC7B5E2BAF7}" destId="{DF7BCED3-2C04-4866-B518-FCB6D7492CA5}" srcOrd="0" destOrd="0" presId="urn:microsoft.com/office/officeart/2005/8/layout/cycle2"/>
    <dgm:cxn modelId="{BB64B8A7-3350-4462-BA9B-57729BB3730E}" type="presOf" srcId="{5465AB8F-9700-460F-A797-44FF455B75B1}" destId="{0819F055-E545-4BA5-B8FC-CBD5DF03E420}" srcOrd="0" destOrd="0" presId="urn:microsoft.com/office/officeart/2005/8/layout/cycle2"/>
    <dgm:cxn modelId="{8CC40033-E04D-41AA-B736-60449FEBEE6E}" type="presOf" srcId="{CFE5CBFF-1E4B-49EC-8910-AA980D55E55D}" destId="{8D167D12-02FB-4168-BA76-B561C75D4AD5}" srcOrd="0" destOrd="0" presId="urn:microsoft.com/office/officeart/2005/8/layout/cycle2"/>
    <dgm:cxn modelId="{492ADF90-D16D-4B83-9943-03FBD9A10A33}" type="presOf" srcId="{5D8280BF-20A5-4F6C-AE00-9FD5430417F4}" destId="{1C7F918C-1D89-4063-9D44-9864A480D3BF}" srcOrd="1" destOrd="0" presId="urn:microsoft.com/office/officeart/2005/8/layout/cycle2"/>
    <dgm:cxn modelId="{82EF6802-2826-40AF-8782-AABF1F9478DA}" srcId="{42A5F4EC-2F3F-42EC-A139-ACC7B5E2BAF7}" destId="{DEAFE701-EFEE-4F6A-8468-4D57B9E73F8D}" srcOrd="0" destOrd="0" parTransId="{7D3926D5-9E66-4E04-9570-95860403F3B3}" sibTransId="{739D8FFB-CA78-4BDD-8881-6F1C32154194}"/>
    <dgm:cxn modelId="{A4A6F303-33C2-4E7B-B5DA-09927D30148A}" type="presOf" srcId="{739D8FFB-CA78-4BDD-8881-6F1C32154194}" destId="{CA4B648D-72E7-4E06-8FEB-01FC2C11F878}" srcOrd="1" destOrd="0" presId="urn:microsoft.com/office/officeart/2005/8/layout/cycle2"/>
    <dgm:cxn modelId="{8C7306B8-0084-4782-B0D4-C68347E8C7E5}" srcId="{42A5F4EC-2F3F-42EC-A139-ACC7B5E2BAF7}" destId="{EAA87A06-5E44-4A9B-AB7F-98C6D8C2C474}" srcOrd="3" destOrd="0" parTransId="{22635E27-BD25-4648-9A1D-F21F99C62A81}" sibTransId="{5D8280BF-20A5-4F6C-AE00-9FD5430417F4}"/>
    <dgm:cxn modelId="{02C5C54B-F42C-4DC4-9C70-CC6A5140C766}" type="presOf" srcId="{DE91E713-A9DE-41EE-8C0C-3446F7230804}" destId="{7E9E25FA-6B41-4A88-ACDB-22CFE4C91C79}" srcOrd="1" destOrd="0" presId="urn:microsoft.com/office/officeart/2005/8/layout/cycle2"/>
    <dgm:cxn modelId="{6AA0AD26-09AB-413E-BDAA-2AFDD5B809B6}" type="presOf" srcId="{DB383815-FFA9-4746-9748-98B54D1F86F8}" destId="{0F0BD0DB-2A59-4434-98D9-063DA6C8071E}" srcOrd="0" destOrd="0" presId="urn:microsoft.com/office/officeart/2005/8/layout/cycle2"/>
    <dgm:cxn modelId="{1B2DFFAB-069C-4A5E-805D-1FF7DF41B2DC}" type="presOf" srcId="{F2E86EFF-3C47-4AA9-A77F-0A0035414C76}" destId="{3C233A89-6535-419F-876C-4C807A274FE9}" srcOrd="1" destOrd="0" presId="urn:microsoft.com/office/officeart/2005/8/layout/cycle2"/>
    <dgm:cxn modelId="{166B0044-8AFB-499D-A250-4EBAE7CFD25A}" type="presOf" srcId="{A3D30171-9A71-4B14-977E-E779C0C91B2F}" destId="{EF246A0F-178A-4833-83DA-412F9CD0779F}" srcOrd="0" destOrd="0" presId="urn:microsoft.com/office/officeart/2005/8/layout/cycle2"/>
    <dgm:cxn modelId="{A3FC478D-7EC8-4774-9D12-45E7DEB21A66}" srcId="{42A5F4EC-2F3F-42EC-A139-ACC7B5E2BAF7}" destId="{EB2D4887-E6F9-424C-9FFE-6FF6175806E1}" srcOrd="4" destOrd="0" parTransId="{5D0886FC-4175-4BE9-9D77-703B9A7B5468}" sibTransId="{DE91E713-A9DE-41EE-8C0C-3446F7230804}"/>
    <dgm:cxn modelId="{9B467ADB-61A6-4434-9184-17369A687054}" srcId="{42A5F4EC-2F3F-42EC-A139-ACC7B5E2BAF7}" destId="{0196FB48-0A85-4D12-9369-65A33CB56725}" srcOrd="1" destOrd="0" parTransId="{28437C1B-78B4-41B4-85A8-6D6E11685FD6}" sibTransId="{9FE343A9-AC88-4667-9C11-6B36A19542B2}"/>
    <dgm:cxn modelId="{7F199C74-244F-4403-BA7D-FF923402DD9A}" type="presOf" srcId="{E0EED789-EB58-4228-9E81-09210D77D9B7}" destId="{54F4F5B4-C0C5-4048-B84B-76641593F6A0}" srcOrd="0" destOrd="0" presId="urn:microsoft.com/office/officeart/2005/8/layout/cycle2"/>
    <dgm:cxn modelId="{CBE4CC90-9B78-42F1-85BC-A894AACDA36B}" type="presOf" srcId="{739D8FFB-CA78-4BDD-8881-6F1C32154194}" destId="{90C45054-F450-45C7-B5CB-1CECDD6FE779}" srcOrd="0" destOrd="0" presId="urn:microsoft.com/office/officeart/2005/8/layout/cycle2"/>
    <dgm:cxn modelId="{FDFECA68-61D1-474F-9654-2871B696EAFA}" type="presOf" srcId="{9FE343A9-AC88-4667-9C11-6B36A19542B2}" destId="{F6E75716-94D8-4B7D-A013-8AA90AA34746}" srcOrd="0" destOrd="0" presId="urn:microsoft.com/office/officeart/2005/8/layout/cycle2"/>
    <dgm:cxn modelId="{882E10EA-63B8-4650-B289-9F7F2B8B5B07}" type="presOf" srcId="{A9D0F204-EFE2-4B85-9562-CBBB7809F4B4}" destId="{335FF9C6-29E8-45AD-8098-43743181569E}" srcOrd="0" destOrd="0" presId="urn:microsoft.com/office/officeart/2005/8/layout/cycle2"/>
    <dgm:cxn modelId="{9E4BD97B-E712-484E-9754-231E0AF21139}" srcId="{42A5F4EC-2F3F-42EC-A139-ACC7B5E2BAF7}" destId="{E0EED789-EB58-4228-9E81-09210D77D9B7}" srcOrd="8" destOrd="0" parTransId="{89B2EC3E-FAB4-430D-BD90-D3333E9796B0}" sibTransId="{DB383815-FFA9-4746-9748-98B54D1F86F8}"/>
    <dgm:cxn modelId="{B6939E31-F45A-406B-A91F-6B49BA688169}" srcId="{42A5F4EC-2F3F-42EC-A139-ACC7B5E2BAF7}" destId="{CFE5CBFF-1E4B-49EC-8910-AA980D55E55D}" srcOrd="5" destOrd="0" parTransId="{D25FC571-25CE-4DFA-9A7C-DEB3A1B44F7B}" sibTransId="{A3D30171-9A71-4B14-977E-E779C0C91B2F}"/>
    <dgm:cxn modelId="{D69FCFF2-7C1E-4846-9FD6-4BACD171E63F}" type="presOf" srcId="{5D8280BF-20A5-4F6C-AE00-9FD5430417F4}" destId="{5630F8D3-7595-46DD-A13A-BF0A60406559}" srcOrd="0" destOrd="0" presId="urn:microsoft.com/office/officeart/2005/8/layout/cycle2"/>
    <dgm:cxn modelId="{8670EDEF-C775-4793-8EFE-DF0D64EEF35F}" srcId="{42A5F4EC-2F3F-42EC-A139-ACC7B5E2BAF7}" destId="{5465AB8F-9700-460F-A797-44FF455B75B1}" srcOrd="7" destOrd="0" parTransId="{0A8A253F-BF13-49C5-8281-6FC12B7B8C65}" sibTransId="{5AF9CC06-3973-4C66-88F8-B9726D882E27}"/>
    <dgm:cxn modelId="{7203A04A-622C-4964-A88D-3774F6BF5481}" type="presOf" srcId="{6F7F9868-5612-45CC-9255-7C2BBFD19B41}" destId="{0C2EC5DC-5B5B-4EF7-A027-3331E74C925B}" srcOrd="0" destOrd="0" presId="urn:microsoft.com/office/officeart/2005/8/layout/cycle2"/>
    <dgm:cxn modelId="{B5277D95-5701-47A1-A5B3-27617B0B89E8}" type="presOf" srcId="{A4BEB7EB-FBF7-4DA1-A053-DF5C33288CDE}" destId="{1FEFE539-9D92-4E9C-A055-2FFF0BB37351}" srcOrd="0" destOrd="0" presId="urn:microsoft.com/office/officeart/2005/8/layout/cycle2"/>
    <dgm:cxn modelId="{2A1C10B8-94B6-4921-A21E-B1641A4FFDFD}" type="presOf" srcId="{A4BEB7EB-FBF7-4DA1-A053-DF5C33288CDE}" destId="{4733148A-116F-4FFB-BC08-472C858377E3}" srcOrd="1" destOrd="0" presId="urn:microsoft.com/office/officeart/2005/8/layout/cycle2"/>
    <dgm:cxn modelId="{18198DA4-5FE0-4A6E-A16B-B6E0D6023D1B}" type="presOf" srcId="{62549F0A-CBB9-44B8-A70D-E1886A8BB577}" destId="{DAE4682A-8687-42AA-B84D-C742BB58F6C0}" srcOrd="0" destOrd="0" presId="urn:microsoft.com/office/officeart/2005/8/layout/cycle2"/>
    <dgm:cxn modelId="{F5DCCAD2-2026-4281-BD8C-2AA8C4C32290}" srcId="{42A5F4EC-2F3F-42EC-A139-ACC7B5E2BAF7}" destId="{A9D0F204-EFE2-4B85-9562-CBBB7809F4B4}" srcOrd="2" destOrd="0" parTransId="{7C114D93-1DAA-46E6-88D9-54163AEA82FE}" sibTransId="{6F7F9868-5612-45CC-9255-7C2BBFD19B41}"/>
    <dgm:cxn modelId="{63ADB436-AF74-41D9-8C78-27AB3BA7F086}" type="presOf" srcId="{F2E86EFF-3C47-4AA9-A77F-0A0035414C76}" destId="{D57869F1-8026-4320-BCF8-68C008E3D1C1}" srcOrd="0" destOrd="0" presId="urn:microsoft.com/office/officeart/2005/8/layout/cycle2"/>
    <dgm:cxn modelId="{C026213E-D047-43CC-83DE-0A3278BA26D4}" type="presOf" srcId="{5AF9CC06-3973-4C66-88F8-B9726D882E27}" destId="{3C0027BE-F441-49EE-8D35-92F8A81F81C8}" srcOrd="0" destOrd="0" presId="urn:microsoft.com/office/officeart/2005/8/layout/cycle2"/>
    <dgm:cxn modelId="{1A6D912A-0F7C-49E6-B39E-12339AEC9DD1}" type="presOf" srcId="{0196FB48-0A85-4D12-9369-65A33CB56725}" destId="{7CD0120F-ED26-4EF6-8E1F-845B9B3E7D19}" srcOrd="0" destOrd="0" presId="urn:microsoft.com/office/officeart/2005/8/layout/cycle2"/>
    <dgm:cxn modelId="{B634DD79-D956-4C21-9A60-4856FC0D82BC}" type="presOf" srcId="{5AF9CC06-3973-4C66-88F8-B9726D882E27}" destId="{5ED4C3D6-28E7-427A-9B0B-BB145CCB1718}" srcOrd="1" destOrd="0" presId="urn:microsoft.com/office/officeart/2005/8/layout/cycle2"/>
    <dgm:cxn modelId="{0F345029-6DE8-49F4-898F-7515898FE8AF}" type="presParOf" srcId="{DF7BCED3-2C04-4866-B518-FCB6D7492CA5}" destId="{61F0B45E-E4D2-4A21-B49F-8A34D7DBF505}" srcOrd="0" destOrd="0" presId="urn:microsoft.com/office/officeart/2005/8/layout/cycle2"/>
    <dgm:cxn modelId="{CD31A93D-D6F8-4090-9FA4-856A610AD13F}" type="presParOf" srcId="{DF7BCED3-2C04-4866-B518-FCB6D7492CA5}" destId="{90C45054-F450-45C7-B5CB-1CECDD6FE779}" srcOrd="1" destOrd="0" presId="urn:microsoft.com/office/officeart/2005/8/layout/cycle2"/>
    <dgm:cxn modelId="{EC2CE4B7-E6F9-4DB7-ADF5-ABD8165EA7ED}" type="presParOf" srcId="{90C45054-F450-45C7-B5CB-1CECDD6FE779}" destId="{CA4B648D-72E7-4E06-8FEB-01FC2C11F878}" srcOrd="0" destOrd="0" presId="urn:microsoft.com/office/officeart/2005/8/layout/cycle2"/>
    <dgm:cxn modelId="{860E0D23-124C-4B19-95F8-9BD1B314689A}" type="presParOf" srcId="{DF7BCED3-2C04-4866-B518-FCB6D7492CA5}" destId="{7CD0120F-ED26-4EF6-8E1F-845B9B3E7D19}" srcOrd="2" destOrd="0" presId="urn:microsoft.com/office/officeart/2005/8/layout/cycle2"/>
    <dgm:cxn modelId="{7276E5D2-E2A5-4592-BF5F-162FD4054C11}" type="presParOf" srcId="{DF7BCED3-2C04-4866-B518-FCB6D7492CA5}" destId="{F6E75716-94D8-4B7D-A013-8AA90AA34746}" srcOrd="3" destOrd="0" presId="urn:microsoft.com/office/officeart/2005/8/layout/cycle2"/>
    <dgm:cxn modelId="{90B6DD1C-0B6B-41DD-A5AC-D8F72A316DB5}" type="presParOf" srcId="{F6E75716-94D8-4B7D-A013-8AA90AA34746}" destId="{51308704-1799-4628-ABAE-B9595A23ECBC}" srcOrd="0" destOrd="0" presId="urn:microsoft.com/office/officeart/2005/8/layout/cycle2"/>
    <dgm:cxn modelId="{B4EB7228-3202-4A74-A6D8-8486B8134751}" type="presParOf" srcId="{DF7BCED3-2C04-4866-B518-FCB6D7492CA5}" destId="{335FF9C6-29E8-45AD-8098-43743181569E}" srcOrd="4" destOrd="0" presId="urn:microsoft.com/office/officeart/2005/8/layout/cycle2"/>
    <dgm:cxn modelId="{FBB73010-DDED-4D0E-8B3B-C5297715DE49}" type="presParOf" srcId="{DF7BCED3-2C04-4866-B518-FCB6D7492CA5}" destId="{0C2EC5DC-5B5B-4EF7-A027-3331E74C925B}" srcOrd="5" destOrd="0" presId="urn:microsoft.com/office/officeart/2005/8/layout/cycle2"/>
    <dgm:cxn modelId="{BB2AD17C-0C11-4BD5-81F6-F1E26DCDA21B}" type="presParOf" srcId="{0C2EC5DC-5B5B-4EF7-A027-3331E74C925B}" destId="{BC1953B2-CE62-47A5-97E6-08150FC68009}" srcOrd="0" destOrd="0" presId="urn:microsoft.com/office/officeart/2005/8/layout/cycle2"/>
    <dgm:cxn modelId="{691615B4-F997-4656-88CC-39170AAA5512}" type="presParOf" srcId="{DF7BCED3-2C04-4866-B518-FCB6D7492CA5}" destId="{036950C7-7158-4843-8B07-D4222A775D80}" srcOrd="6" destOrd="0" presId="urn:microsoft.com/office/officeart/2005/8/layout/cycle2"/>
    <dgm:cxn modelId="{6128FFC4-1EF9-471C-B59A-620C90FB5CAF}" type="presParOf" srcId="{DF7BCED3-2C04-4866-B518-FCB6D7492CA5}" destId="{5630F8D3-7595-46DD-A13A-BF0A60406559}" srcOrd="7" destOrd="0" presId="urn:microsoft.com/office/officeart/2005/8/layout/cycle2"/>
    <dgm:cxn modelId="{F3BF9E1C-434D-4BAD-89CF-F94850239887}" type="presParOf" srcId="{5630F8D3-7595-46DD-A13A-BF0A60406559}" destId="{1C7F918C-1D89-4063-9D44-9864A480D3BF}" srcOrd="0" destOrd="0" presId="urn:microsoft.com/office/officeart/2005/8/layout/cycle2"/>
    <dgm:cxn modelId="{3FD19073-BB55-4CDC-823E-309D29BC7C3A}" type="presParOf" srcId="{DF7BCED3-2C04-4866-B518-FCB6D7492CA5}" destId="{6BAE0151-6924-4FC4-8584-E3BD600862FC}" srcOrd="8" destOrd="0" presId="urn:microsoft.com/office/officeart/2005/8/layout/cycle2"/>
    <dgm:cxn modelId="{32D5A86F-B6B3-449D-A0FF-7DEBDA1F7BD5}" type="presParOf" srcId="{DF7BCED3-2C04-4866-B518-FCB6D7492CA5}" destId="{566FFF7C-F615-4FA9-A44E-B34FD91722BC}" srcOrd="9" destOrd="0" presId="urn:microsoft.com/office/officeart/2005/8/layout/cycle2"/>
    <dgm:cxn modelId="{1F0811DB-BBE1-4B80-8B48-5C7556D9AD9A}" type="presParOf" srcId="{566FFF7C-F615-4FA9-A44E-B34FD91722BC}" destId="{7E9E25FA-6B41-4A88-ACDB-22CFE4C91C79}" srcOrd="0" destOrd="0" presId="urn:microsoft.com/office/officeart/2005/8/layout/cycle2"/>
    <dgm:cxn modelId="{05562B86-D4B7-4202-9075-546F6813ECEB}" type="presParOf" srcId="{DF7BCED3-2C04-4866-B518-FCB6D7492CA5}" destId="{8D167D12-02FB-4168-BA76-B561C75D4AD5}" srcOrd="10" destOrd="0" presId="urn:microsoft.com/office/officeart/2005/8/layout/cycle2"/>
    <dgm:cxn modelId="{A327380B-54AB-4F91-926D-4BC4B4A39FA6}" type="presParOf" srcId="{DF7BCED3-2C04-4866-B518-FCB6D7492CA5}" destId="{EF246A0F-178A-4833-83DA-412F9CD0779F}" srcOrd="11" destOrd="0" presId="urn:microsoft.com/office/officeart/2005/8/layout/cycle2"/>
    <dgm:cxn modelId="{E9E26EFF-99D4-45E8-BE75-6BDC95AAB2F5}" type="presParOf" srcId="{EF246A0F-178A-4833-83DA-412F9CD0779F}" destId="{6FFDF1FB-2B8C-43CD-8428-FFE32E6D2BF3}" srcOrd="0" destOrd="0" presId="urn:microsoft.com/office/officeart/2005/8/layout/cycle2"/>
    <dgm:cxn modelId="{B04F64E9-F38F-4E0A-8E10-BDD0E6201336}" type="presParOf" srcId="{DF7BCED3-2C04-4866-B518-FCB6D7492CA5}" destId="{85B1EFE0-78EE-47CA-A869-889828B51F34}" srcOrd="12" destOrd="0" presId="urn:microsoft.com/office/officeart/2005/8/layout/cycle2"/>
    <dgm:cxn modelId="{2ABD6C68-EC94-4C75-B979-6140D9B13A4C}" type="presParOf" srcId="{DF7BCED3-2C04-4866-B518-FCB6D7492CA5}" destId="{1FEFE539-9D92-4E9C-A055-2FFF0BB37351}" srcOrd="13" destOrd="0" presId="urn:microsoft.com/office/officeart/2005/8/layout/cycle2"/>
    <dgm:cxn modelId="{7F9096BE-A6EB-492C-B216-CD51EE2A1013}" type="presParOf" srcId="{1FEFE539-9D92-4E9C-A055-2FFF0BB37351}" destId="{4733148A-116F-4FFB-BC08-472C858377E3}" srcOrd="0" destOrd="0" presId="urn:microsoft.com/office/officeart/2005/8/layout/cycle2"/>
    <dgm:cxn modelId="{9501450F-DCD0-4DD7-B8DC-1DCD924BB06D}" type="presParOf" srcId="{DF7BCED3-2C04-4866-B518-FCB6D7492CA5}" destId="{0819F055-E545-4BA5-B8FC-CBD5DF03E420}" srcOrd="14" destOrd="0" presId="urn:microsoft.com/office/officeart/2005/8/layout/cycle2"/>
    <dgm:cxn modelId="{76F5F2D3-E38A-4FEF-B918-BE8493E8AB92}" type="presParOf" srcId="{DF7BCED3-2C04-4866-B518-FCB6D7492CA5}" destId="{3C0027BE-F441-49EE-8D35-92F8A81F81C8}" srcOrd="15" destOrd="0" presId="urn:microsoft.com/office/officeart/2005/8/layout/cycle2"/>
    <dgm:cxn modelId="{E420F0A7-ECA4-42E9-971E-0A4B2DA039C2}" type="presParOf" srcId="{3C0027BE-F441-49EE-8D35-92F8A81F81C8}" destId="{5ED4C3D6-28E7-427A-9B0B-BB145CCB1718}" srcOrd="0" destOrd="0" presId="urn:microsoft.com/office/officeart/2005/8/layout/cycle2"/>
    <dgm:cxn modelId="{087B5ECC-A586-4357-9BA3-ACCD495EAA97}" type="presParOf" srcId="{DF7BCED3-2C04-4866-B518-FCB6D7492CA5}" destId="{54F4F5B4-C0C5-4048-B84B-76641593F6A0}" srcOrd="16" destOrd="0" presId="urn:microsoft.com/office/officeart/2005/8/layout/cycle2"/>
    <dgm:cxn modelId="{24DADF5A-43C7-4AAA-AD67-318E89916CCD}" type="presParOf" srcId="{DF7BCED3-2C04-4866-B518-FCB6D7492CA5}" destId="{0F0BD0DB-2A59-4434-98D9-063DA6C8071E}" srcOrd="17" destOrd="0" presId="urn:microsoft.com/office/officeart/2005/8/layout/cycle2"/>
    <dgm:cxn modelId="{4E9090B2-8FFF-4176-98B2-31F41BBE15A4}" type="presParOf" srcId="{0F0BD0DB-2A59-4434-98D9-063DA6C8071E}" destId="{8EBA436B-20CA-4773-9386-66AEA29F8E48}" srcOrd="0" destOrd="0" presId="urn:microsoft.com/office/officeart/2005/8/layout/cycle2"/>
    <dgm:cxn modelId="{8B0FFB5C-7A95-4B49-8E56-4B78C21DD645}" type="presParOf" srcId="{DF7BCED3-2C04-4866-B518-FCB6D7492CA5}" destId="{DAE4682A-8687-42AA-B84D-C742BB58F6C0}" srcOrd="18" destOrd="0" presId="urn:microsoft.com/office/officeart/2005/8/layout/cycle2"/>
    <dgm:cxn modelId="{BF078EEE-AF71-4106-A5DA-C991ACC65F39}" type="presParOf" srcId="{DF7BCED3-2C04-4866-B518-FCB6D7492CA5}" destId="{D57869F1-8026-4320-BCF8-68C008E3D1C1}" srcOrd="19" destOrd="0" presId="urn:microsoft.com/office/officeart/2005/8/layout/cycle2"/>
    <dgm:cxn modelId="{077D1B81-8170-4D41-A0F4-2A1343710B7A}" type="presParOf" srcId="{D57869F1-8026-4320-BCF8-68C008E3D1C1}" destId="{3C233A89-6535-419F-876C-4C807A274FE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A5F4EC-2F3F-42EC-A139-ACC7B5E2BAF7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AFE701-EFEE-4F6A-8468-4D57B9E73F8D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2013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Curriculum Update</a:t>
          </a:r>
        </a:p>
      </dgm:t>
    </dgm:pt>
    <dgm:pt modelId="{7D3926D5-9E66-4E04-9570-95860403F3B3}" type="parTrans" cxnId="{82EF6802-2826-40AF-8782-AABF1F9478DA}">
      <dgm:prSet/>
      <dgm:spPr/>
      <dgm:t>
        <a:bodyPr/>
        <a:lstStyle/>
        <a:p>
          <a:endParaRPr lang="en-US"/>
        </a:p>
      </dgm:t>
    </dgm:pt>
    <dgm:pt modelId="{739D8FFB-CA78-4BDD-8881-6F1C32154194}" type="sibTrans" cxnId="{82EF6802-2826-40AF-8782-AABF1F9478DA}">
      <dgm:prSet/>
      <dgm:spPr/>
      <dgm:t>
        <a:bodyPr/>
        <a:lstStyle/>
        <a:p>
          <a:endParaRPr lang="en-US"/>
        </a:p>
      </dgm:t>
    </dgm:pt>
    <dgm:pt modelId="{8D7D1C13-4E11-4B2F-A419-E0E6EB634CBC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2016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10, 49, 70, 101, 130, 171</a:t>
          </a:r>
          <a:endParaRPr lang="en-US" dirty="0"/>
        </a:p>
      </dgm:t>
    </dgm:pt>
    <dgm:pt modelId="{6DAED6D3-3C25-40B0-BE5D-0784AC7ADAD1}" type="parTrans" cxnId="{2E1EE907-B8A9-416F-8192-8F85A45ADD15}">
      <dgm:prSet/>
      <dgm:spPr/>
      <dgm:t>
        <a:bodyPr/>
        <a:lstStyle/>
        <a:p>
          <a:endParaRPr lang="en-US"/>
        </a:p>
      </dgm:t>
    </dgm:pt>
    <dgm:pt modelId="{A4BEB7EB-FBF7-4DA1-A053-DF5C33288CDE}" type="sibTrans" cxnId="{2E1EE907-B8A9-416F-8192-8F85A45ADD15}">
      <dgm:prSet/>
      <dgm:spPr/>
      <dgm:t>
        <a:bodyPr/>
        <a:lstStyle/>
        <a:p>
          <a:endParaRPr lang="en-US"/>
        </a:p>
      </dgm:t>
    </dgm:pt>
    <dgm:pt modelId="{5465AB8F-9700-460F-A797-44FF455B75B1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2017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90, 134, 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172, 174</a:t>
          </a:r>
          <a:endParaRPr lang="en-US" dirty="0"/>
        </a:p>
      </dgm:t>
    </dgm:pt>
    <dgm:pt modelId="{0A8A253F-BF13-49C5-8281-6FC12B7B8C65}" type="parTrans" cxnId="{8670EDEF-C775-4793-8EFE-DF0D64EEF35F}">
      <dgm:prSet/>
      <dgm:spPr/>
      <dgm:t>
        <a:bodyPr/>
        <a:lstStyle/>
        <a:p>
          <a:endParaRPr lang="en-US"/>
        </a:p>
      </dgm:t>
    </dgm:pt>
    <dgm:pt modelId="{5AF9CC06-3973-4C66-88F8-B9726D882E27}" type="sibTrans" cxnId="{8670EDEF-C775-4793-8EFE-DF0D64EEF35F}">
      <dgm:prSet/>
      <dgm:spPr/>
      <dgm:t>
        <a:bodyPr/>
        <a:lstStyle/>
        <a:p>
          <a:endParaRPr lang="en-US"/>
        </a:p>
      </dgm:t>
    </dgm:pt>
    <dgm:pt modelId="{E0EED789-EB58-4228-9E81-09210D77D9B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2017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20, 47, 105, 121, 173</a:t>
          </a:r>
          <a:endParaRPr lang="en-US" dirty="0"/>
        </a:p>
      </dgm:t>
    </dgm:pt>
    <dgm:pt modelId="{89B2EC3E-FAB4-430D-BD90-D3333E9796B0}" type="parTrans" cxnId="{9E4BD97B-E712-484E-9754-231E0AF21139}">
      <dgm:prSet/>
      <dgm:spPr/>
      <dgm:t>
        <a:bodyPr/>
        <a:lstStyle/>
        <a:p>
          <a:endParaRPr lang="en-US"/>
        </a:p>
      </dgm:t>
    </dgm:pt>
    <dgm:pt modelId="{DB383815-FFA9-4746-9748-98B54D1F86F8}" type="sibTrans" cxnId="{9E4BD97B-E712-484E-9754-231E0AF21139}">
      <dgm:prSet/>
      <dgm:spPr/>
      <dgm:t>
        <a:bodyPr/>
        <a:lstStyle/>
        <a:p>
          <a:endParaRPr lang="en-US"/>
        </a:p>
      </dgm:t>
    </dgm:pt>
    <dgm:pt modelId="{62549F0A-CBB9-44B8-A70D-E1886A8BB577}">
      <dgm:prSet phldrT="[Text]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2018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PLO/GELO/ILO Assessment</a:t>
          </a:r>
          <a:endParaRPr lang="en-US" dirty="0"/>
        </a:p>
      </dgm:t>
    </dgm:pt>
    <dgm:pt modelId="{CFE418D7-C016-417F-BFEA-95DE58ACA099}" type="parTrans" cxnId="{FD3A7F75-466E-4D02-ACBB-6DB55C8C909F}">
      <dgm:prSet/>
      <dgm:spPr/>
      <dgm:t>
        <a:bodyPr/>
        <a:lstStyle/>
        <a:p>
          <a:endParaRPr lang="en-US"/>
        </a:p>
      </dgm:t>
    </dgm:pt>
    <dgm:pt modelId="{F2E86EFF-3C47-4AA9-A77F-0A0035414C76}" type="sibTrans" cxnId="{FD3A7F75-466E-4D02-ACBB-6DB55C8C909F}">
      <dgm:prSet/>
      <dgm:spPr/>
      <dgm:t>
        <a:bodyPr/>
        <a:lstStyle/>
        <a:p>
          <a:endParaRPr lang="en-US"/>
        </a:p>
      </dgm:t>
    </dgm:pt>
    <dgm:pt modelId="{0196FB48-0A85-4D12-9369-65A33CB56725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2014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20, 49, 70, 106, 111,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130, 172</a:t>
          </a:r>
          <a:endParaRPr lang="en-US" dirty="0"/>
        </a:p>
      </dgm:t>
    </dgm:pt>
    <dgm:pt modelId="{28437C1B-78B4-41B4-85A8-6D6E11685FD6}" type="parTrans" cxnId="{9B467ADB-61A6-4434-9184-17369A687054}">
      <dgm:prSet/>
      <dgm:spPr/>
      <dgm:t>
        <a:bodyPr/>
        <a:lstStyle/>
        <a:p>
          <a:endParaRPr lang="en-US"/>
        </a:p>
      </dgm:t>
    </dgm:pt>
    <dgm:pt modelId="{9FE343A9-AC88-4667-9C11-6B36A19542B2}" type="sibTrans" cxnId="{9B467ADB-61A6-4434-9184-17369A687054}">
      <dgm:prSet/>
      <dgm:spPr/>
      <dgm:t>
        <a:bodyPr/>
        <a:lstStyle/>
        <a:p>
          <a:endParaRPr lang="en-US"/>
        </a:p>
      </dgm:t>
    </dgm:pt>
    <dgm:pt modelId="{A9D0F204-EFE2-4B85-9562-CBBB7809F4B4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FALL 2014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b="0" dirty="0" smtClean="0"/>
            <a:t>90, 105, 121, 138, 171, 173</a:t>
          </a:r>
          <a:endParaRPr lang="en-US" b="0" dirty="0"/>
        </a:p>
      </dgm:t>
    </dgm:pt>
    <dgm:pt modelId="{7C114D93-1DAA-46E6-88D9-54163AEA82FE}" type="parTrans" cxnId="{F5DCCAD2-2026-4281-BD8C-2AA8C4C32290}">
      <dgm:prSet/>
      <dgm:spPr/>
      <dgm:t>
        <a:bodyPr/>
        <a:lstStyle/>
        <a:p>
          <a:endParaRPr lang="en-US"/>
        </a:p>
      </dgm:t>
    </dgm:pt>
    <dgm:pt modelId="{6F7F9868-5612-45CC-9255-7C2BBFD19B41}" type="sibTrans" cxnId="{F5DCCAD2-2026-4281-BD8C-2AA8C4C32290}">
      <dgm:prSet/>
      <dgm:spPr/>
      <dgm:t>
        <a:bodyPr/>
        <a:lstStyle/>
        <a:p>
          <a:endParaRPr lang="en-US"/>
        </a:p>
      </dgm:t>
    </dgm:pt>
    <dgm:pt modelId="{EAA87A06-5E44-4A9B-AB7F-98C6D8C2C474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2015</a:t>
          </a:r>
          <a:br>
            <a:rPr lang="en-US" b="1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10, 47, 101, 122, 134, 174</a:t>
          </a:r>
          <a:endParaRPr lang="en-US" dirty="0"/>
        </a:p>
      </dgm:t>
    </dgm:pt>
    <dgm:pt modelId="{22635E27-BD25-4648-9A1D-F21F99C62A81}" type="parTrans" cxnId="{8C7306B8-0084-4782-B0D4-C68347E8C7E5}">
      <dgm:prSet/>
      <dgm:spPr/>
      <dgm:t>
        <a:bodyPr/>
        <a:lstStyle/>
        <a:p>
          <a:endParaRPr lang="en-US"/>
        </a:p>
      </dgm:t>
    </dgm:pt>
    <dgm:pt modelId="{5D8280BF-20A5-4F6C-AE00-9FD5430417F4}" type="sibTrans" cxnId="{8C7306B8-0084-4782-B0D4-C68347E8C7E5}">
      <dgm:prSet/>
      <dgm:spPr/>
      <dgm:t>
        <a:bodyPr/>
        <a:lstStyle/>
        <a:p>
          <a:endParaRPr lang="en-US"/>
        </a:p>
      </dgm:t>
    </dgm:pt>
    <dgm:pt modelId="{EB2D4887-E6F9-424C-9FFE-6FF6175806E1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2015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PLO Assessment</a:t>
          </a:r>
          <a:endParaRPr lang="en-US" dirty="0"/>
        </a:p>
      </dgm:t>
    </dgm:pt>
    <dgm:pt modelId="{5D0886FC-4175-4BE9-9D77-703B9A7B5468}" type="parTrans" cxnId="{A3FC478D-7EC8-4774-9D12-45E7DEB21A66}">
      <dgm:prSet/>
      <dgm:spPr/>
      <dgm:t>
        <a:bodyPr/>
        <a:lstStyle/>
        <a:p>
          <a:endParaRPr lang="en-US"/>
        </a:p>
      </dgm:t>
    </dgm:pt>
    <dgm:pt modelId="{DE91E713-A9DE-41EE-8C0C-3446F7230804}" type="sibTrans" cxnId="{A3FC478D-7EC8-4774-9D12-45E7DEB21A66}">
      <dgm:prSet/>
      <dgm:spPr/>
      <dgm:t>
        <a:bodyPr/>
        <a:lstStyle/>
        <a:p>
          <a:endParaRPr lang="en-US"/>
        </a:p>
      </dgm:t>
    </dgm:pt>
    <dgm:pt modelId="{CFE5CBFF-1E4B-49EC-8910-AA980D55E55D}">
      <dgm:prSet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b="1" dirty="0" smtClean="0"/>
            <a:t>SPRING 2016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106, 111, 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dirty="0" smtClean="0"/>
            <a:t>122, 138</a:t>
          </a:r>
          <a:endParaRPr lang="en-US" dirty="0"/>
        </a:p>
      </dgm:t>
    </dgm:pt>
    <dgm:pt modelId="{D25FC571-25CE-4DFA-9A7C-DEB3A1B44F7B}" type="parTrans" cxnId="{B6939E31-F45A-406B-A91F-6B49BA688169}">
      <dgm:prSet/>
      <dgm:spPr/>
      <dgm:t>
        <a:bodyPr/>
        <a:lstStyle/>
        <a:p>
          <a:endParaRPr lang="en-US"/>
        </a:p>
      </dgm:t>
    </dgm:pt>
    <dgm:pt modelId="{A3D30171-9A71-4B14-977E-E779C0C91B2F}" type="sibTrans" cxnId="{B6939E31-F45A-406B-A91F-6B49BA688169}">
      <dgm:prSet/>
      <dgm:spPr/>
      <dgm:t>
        <a:bodyPr/>
        <a:lstStyle/>
        <a:p>
          <a:endParaRPr lang="en-US"/>
        </a:p>
      </dgm:t>
    </dgm:pt>
    <dgm:pt modelId="{DF7BCED3-2C04-4866-B518-FCB6D7492CA5}" type="pres">
      <dgm:prSet presAssocID="{42A5F4EC-2F3F-42EC-A139-ACC7B5E2BA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0B45E-E4D2-4A21-B49F-8A34D7DBF505}" type="pres">
      <dgm:prSet presAssocID="{DEAFE701-EFEE-4F6A-8468-4D57B9E73F8D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45054-F450-45C7-B5CB-1CECDD6FE779}" type="pres">
      <dgm:prSet presAssocID="{739D8FFB-CA78-4BDD-8881-6F1C32154194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CA4B648D-72E7-4E06-8FEB-01FC2C11F878}" type="pres">
      <dgm:prSet presAssocID="{739D8FFB-CA78-4BDD-8881-6F1C32154194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7CD0120F-ED26-4EF6-8E1F-845B9B3E7D19}" type="pres">
      <dgm:prSet presAssocID="{0196FB48-0A85-4D12-9369-65A33CB5672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75716-94D8-4B7D-A013-8AA90AA34746}" type="pres">
      <dgm:prSet presAssocID="{9FE343A9-AC88-4667-9C11-6B36A19542B2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51308704-1799-4628-ABAE-B9595A23ECBC}" type="pres">
      <dgm:prSet presAssocID="{9FE343A9-AC88-4667-9C11-6B36A19542B2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335FF9C6-29E8-45AD-8098-43743181569E}" type="pres">
      <dgm:prSet presAssocID="{A9D0F204-EFE2-4B85-9562-CBBB7809F4B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EC5DC-5B5B-4EF7-A027-3331E74C925B}" type="pres">
      <dgm:prSet presAssocID="{6F7F9868-5612-45CC-9255-7C2BBFD19B41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BC1953B2-CE62-47A5-97E6-08150FC68009}" type="pres">
      <dgm:prSet presAssocID="{6F7F9868-5612-45CC-9255-7C2BBFD19B41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036950C7-7158-4843-8B07-D4222A775D80}" type="pres">
      <dgm:prSet presAssocID="{EAA87A06-5E44-4A9B-AB7F-98C6D8C2C47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0F8D3-7595-46DD-A13A-BF0A60406559}" type="pres">
      <dgm:prSet presAssocID="{5D8280BF-20A5-4F6C-AE00-9FD5430417F4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1C7F918C-1D89-4063-9D44-9864A480D3BF}" type="pres">
      <dgm:prSet presAssocID="{5D8280BF-20A5-4F6C-AE00-9FD5430417F4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6BAE0151-6924-4FC4-8584-E3BD600862FC}" type="pres">
      <dgm:prSet presAssocID="{EB2D4887-E6F9-424C-9FFE-6FF6175806E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FFF7C-F615-4FA9-A44E-B34FD91722BC}" type="pres">
      <dgm:prSet presAssocID="{DE91E713-A9DE-41EE-8C0C-3446F723080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7E9E25FA-6B41-4A88-ACDB-22CFE4C91C79}" type="pres">
      <dgm:prSet presAssocID="{DE91E713-A9DE-41EE-8C0C-3446F7230804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8D167D12-02FB-4168-BA76-B561C75D4AD5}" type="pres">
      <dgm:prSet presAssocID="{CFE5CBFF-1E4B-49EC-8910-AA980D55E55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46A0F-178A-4833-83DA-412F9CD0779F}" type="pres">
      <dgm:prSet presAssocID="{A3D30171-9A71-4B14-977E-E779C0C91B2F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6FFDF1FB-2B8C-43CD-8428-FFE32E6D2BF3}" type="pres">
      <dgm:prSet presAssocID="{A3D30171-9A71-4B14-977E-E779C0C91B2F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85B1EFE0-78EE-47CA-A869-889828B51F34}" type="pres">
      <dgm:prSet presAssocID="{8D7D1C13-4E11-4B2F-A419-E0E6EB634CB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FE539-9D92-4E9C-A055-2FFF0BB37351}" type="pres">
      <dgm:prSet presAssocID="{A4BEB7EB-FBF7-4DA1-A053-DF5C33288CDE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4733148A-116F-4FFB-BC08-472C858377E3}" type="pres">
      <dgm:prSet presAssocID="{A4BEB7EB-FBF7-4DA1-A053-DF5C33288CDE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0819F055-E545-4BA5-B8FC-CBD5DF03E420}" type="pres">
      <dgm:prSet presAssocID="{5465AB8F-9700-460F-A797-44FF455B75B1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027BE-F441-49EE-8D35-92F8A81F81C8}" type="pres">
      <dgm:prSet presAssocID="{5AF9CC06-3973-4C66-88F8-B9726D882E27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5ED4C3D6-28E7-427A-9B0B-BB145CCB1718}" type="pres">
      <dgm:prSet presAssocID="{5AF9CC06-3973-4C66-88F8-B9726D882E27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54F4F5B4-C0C5-4048-B84B-76641593F6A0}" type="pres">
      <dgm:prSet presAssocID="{E0EED789-EB58-4228-9E81-09210D77D9B7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BD0DB-2A59-4434-98D9-063DA6C8071E}" type="pres">
      <dgm:prSet presAssocID="{DB383815-FFA9-4746-9748-98B54D1F86F8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8EBA436B-20CA-4773-9386-66AEA29F8E48}" type="pres">
      <dgm:prSet presAssocID="{DB383815-FFA9-4746-9748-98B54D1F86F8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DAE4682A-8687-42AA-B84D-C742BB58F6C0}" type="pres">
      <dgm:prSet presAssocID="{62549F0A-CBB9-44B8-A70D-E1886A8BB57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869F1-8026-4320-BCF8-68C008E3D1C1}" type="pres">
      <dgm:prSet presAssocID="{F2E86EFF-3C47-4AA9-A77F-0A0035414C76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3C233A89-6535-419F-876C-4C807A274FE9}" type="pres">
      <dgm:prSet presAssocID="{F2E86EFF-3C47-4AA9-A77F-0A0035414C76}" presName="connectorText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2E1EE907-B8A9-416F-8192-8F85A45ADD15}" srcId="{42A5F4EC-2F3F-42EC-A139-ACC7B5E2BAF7}" destId="{8D7D1C13-4E11-4B2F-A419-E0E6EB634CBC}" srcOrd="6" destOrd="0" parTransId="{6DAED6D3-3C25-40B0-BE5D-0784AC7ADAD1}" sibTransId="{A4BEB7EB-FBF7-4DA1-A053-DF5C33288CDE}"/>
    <dgm:cxn modelId="{3438408E-6F61-4AF2-85B1-25C7717592E0}" type="presOf" srcId="{9FE343A9-AC88-4667-9C11-6B36A19542B2}" destId="{F6E75716-94D8-4B7D-A013-8AA90AA34746}" srcOrd="0" destOrd="0" presId="urn:microsoft.com/office/officeart/2005/8/layout/cycle2"/>
    <dgm:cxn modelId="{086B6D6A-DCEE-439B-865D-8CE133959B89}" type="presOf" srcId="{DB383815-FFA9-4746-9748-98B54D1F86F8}" destId="{8EBA436B-20CA-4773-9386-66AEA29F8E48}" srcOrd="1" destOrd="0" presId="urn:microsoft.com/office/officeart/2005/8/layout/cycle2"/>
    <dgm:cxn modelId="{A4E0D801-B01A-418D-B8B8-CA2F49581883}" type="presOf" srcId="{DB383815-FFA9-4746-9748-98B54D1F86F8}" destId="{0F0BD0DB-2A59-4434-98D9-063DA6C8071E}" srcOrd="0" destOrd="0" presId="urn:microsoft.com/office/officeart/2005/8/layout/cycle2"/>
    <dgm:cxn modelId="{83BCDFFF-9C30-4B4A-B2A7-83B0B31D5D3B}" type="presOf" srcId="{EB2D4887-E6F9-424C-9FFE-6FF6175806E1}" destId="{6BAE0151-6924-4FC4-8584-E3BD600862FC}" srcOrd="0" destOrd="0" presId="urn:microsoft.com/office/officeart/2005/8/layout/cycle2"/>
    <dgm:cxn modelId="{FD3A7F75-466E-4D02-ACBB-6DB55C8C909F}" srcId="{42A5F4EC-2F3F-42EC-A139-ACC7B5E2BAF7}" destId="{62549F0A-CBB9-44B8-A70D-E1886A8BB577}" srcOrd="9" destOrd="0" parTransId="{CFE418D7-C016-417F-BFEA-95DE58ACA099}" sibTransId="{F2E86EFF-3C47-4AA9-A77F-0A0035414C76}"/>
    <dgm:cxn modelId="{6B334EC2-0136-4544-BD7E-9242B69738B9}" type="presOf" srcId="{5AF9CC06-3973-4C66-88F8-B9726D882E27}" destId="{5ED4C3D6-28E7-427A-9B0B-BB145CCB1718}" srcOrd="1" destOrd="0" presId="urn:microsoft.com/office/officeart/2005/8/layout/cycle2"/>
    <dgm:cxn modelId="{403C726C-FE0E-49D7-9C12-1C773C09A9BD}" type="presOf" srcId="{9FE343A9-AC88-4667-9C11-6B36A19542B2}" destId="{51308704-1799-4628-ABAE-B9595A23ECBC}" srcOrd="1" destOrd="0" presId="urn:microsoft.com/office/officeart/2005/8/layout/cycle2"/>
    <dgm:cxn modelId="{D15C98CF-5D80-4ADC-BFF9-FBC32F0681C1}" type="presOf" srcId="{DE91E713-A9DE-41EE-8C0C-3446F7230804}" destId="{7E9E25FA-6B41-4A88-ACDB-22CFE4C91C79}" srcOrd="1" destOrd="0" presId="urn:microsoft.com/office/officeart/2005/8/layout/cycle2"/>
    <dgm:cxn modelId="{067872B9-2E1D-435A-AFAB-A727E577C60F}" type="presOf" srcId="{42A5F4EC-2F3F-42EC-A139-ACC7B5E2BAF7}" destId="{DF7BCED3-2C04-4866-B518-FCB6D7492CA5}" srcOrd="0" destOrd="0" presId="urn:microsoft.com/office/officeart/2005/8/layout/cycle2"/>
    <dgm:cxn modelId="{D78744A6-D39B-4396-9F56-50F690EFCDDF}" type="presOf" srcId="{F2E86EFF-3C47-4AA9-A77F-0A0035414C76}" destId="{D57869F1-8026-4320-BCF8-68C008E3D1C1}" srcOrd="0" destOrd="0" presId="urn:microsoft.com/office/officeart/2005/8/layout/cycle2"/>
    <dgm:cxn modelId="{ABCA40B6-FED8-4E5A-8278-B28112EA1EE1}" type="presOf" srcId="{0196FB48-0A85-4D12-9369-65A33CB56725}" destId="{7CD0120F-ED26-4EF6-8E1F-845B9B3E7D19}" srcOrd="0" destOrd="0" presId="urn:microsoft.com/office/officeart/2005/8/layout/cycle2"/>
    <dgm:cxn modelId="{3277931B-3E45-40C3-855F-D5C0AAC6613B}" type="presOf" srcId="{5AF9CC06-3973-4C66-88F8-B9726D882E27}" destId="{3C0027BE-F441-49EE-8D35-92F8A81F81C8}" srcOrd="0" destOrd="0" presId="urn:microsoft.com/office/officeart/2005/8/layout/cycle2"/>
    <dgm:cxn modelId="{1E478309-39D7-4FA9-90D2-88B797DECC05}" type="presOf" srcId="{A4BEB7EB-FBF7-4DA1-A053-DF5C33288CDE}" destId="{1FEFE539-9D92-4E9C-A055-2FFF0BB37351}" srcOrd="0" destOrd="0" presId="urn:microsoft.com/office/officeart/2005/8/layout/cycle2"/>
    <dgm:cxn modelId="{30ADCEB6-2E1F-4959-A6F8-AE9C29652CDF}" type="presOf" srcId="{A4BEB7EB-FBF7-4DA1-A053-DF5C33288CDE}" destId="{4733148A-116F-4FFB-BC08-472C858377E3}" srcOrd="1" destOrd="0" presId="urn:microsoft.com/office/officeart/2005/8/layout/cycle2"/>
    <dgm:cxn modelId="{E96E09AC-FB3D-4AF4-AA17-63590DC94989}" type="presOf" srcId="{DE91E713-A9DE-41EE-8C0C-3446F7230804}" destId="{566FFF7C-F615-4FA9-A44E-B34FD91722BC}" srcOrd="0" destOrd="0" presId="urn:microsoft.com/office/officeart/2005/8/layout/cycle2"/>
    <dgm:cxn modelId="{0FB0838B-8B5F-4CF2-BBBC-7725AA0D9FD6}" type="presOf" srcId="{F2E86EFF-3C47-4AA9-A77F-0A0035414C76}" destId="{3C233A89-6535-419F-876C-4C807A274FE9}" srcOrd="1" destOrd="0" presId="urn:microsoft.com/office/officeart/2005/8/layout/cycle2"/>
    <dgm:cxn modelId="{BF4816F2-19A7-4806-A5B6-A702DE3FF640}" type="presOf" srcId="{739D8FFB-CA78-4BDD-8881-6F1C32154194}" destId="{CA4B648D-72E7-4E06-8FEB-01FC2C11F878}" srcOrd="1" destOrd="0" presId="urn:microsoft.com/office/officeart/2005/8/layout/cycle2"/>
    <dgm:cxn modelId="{82EF6802-2826-40AF-8782-AABF1F9478DA}" srcId="{42A5F4EC-2F3F-42EC-A139-ACC7B5E2BAF7}" destId="{DEAFE701-EFEE-4F6A-8468-4D57B9E73F8D}" srcOrd="0" destOrd="0" parTransId="{7D3926D5-9E66-4E04-9570-95860403F3B3}" sibTransId="{739D8FFB-CA78-4BDD-8881-6F1C32154194}"/>
    <dgm:cxn modelId="{CC7CE100-FF60-4B27-B99E-282E86AA91F8}" type="presOf" srcId="{EAA87A06-5E44-4A9B-AB7F-98C6D8C2C474}" destId="{036950C7-7158-4843-8B07-D4222A775D80}" srcOrd="0" destOrd="0" presId="urn:microsoft.com/office/officeart/2005/8/layout/cycle2"/>
    <dgm:cxn modelId="{B3701515-B65A-4AF9-BFD7-BB4B32EBE11D}" type="presOf" srcId="{5D8280BF-20A5-4F6C-AE00-9FD5430417F4}" destId="{5630F8D3-7595-46DD-A13A-BF0A60406559}" srcOrd="0" destOrd="0" presId="urn:microsoft.com/office/officeart/2005/8/layout/cycle2"/>
    <dgm:cxn modelId="{9D904205-0552-4FE3-839F-77984D42B3D4}" type="presOf" srcId="{8D7D1C13-4E11-4B2F-A419-E0E6EB634CBC}" destId="{85B1EFE0-78EE-47CA-A869-889828B51F34}" srcOrd="0" destOrd="0" presId="urn:microsoft.com/office/officeart/2005/8/layout/cycle2"/>
    <dgm:cxn modelId="{8C7306B8-0084-4782-B0D4-C68347E8C7E5}" srcId="{42A5F4EC-2F3F-42EC-A139-ACC7B5E2BAF7}" destId="{EAA87A06-5E44-4A9B-AB7F-98C6D8C2C474}" srcOrd="3" destOrd="0" parTransId="{22635E27-BD25-4648-9A1D-F21F99C62A81}" sibTransId="{5D8280BF-20A5-4F6C-AE00-9FD5430417F4}"/>
    <dgm:cxn modelId="{BBFD5DEA-F588-4228-AA89-44F19A2B1D7F}" type="presOf" srcId="{CFE5CBFF-1E4B-49EC-8910-AA980D55E55D}" destId="{8D167D12-02FB-4168-BA76-B561C75D4AD5}" srcOrd="0" destOrd="0" presId="urn:microsoft.com/office/officeart/2005/8/layout/cycle2"/>
    <dgm:cxn modelId="{77DD3DF7-3A43-4948-8006-8C71A96230E1}" type="presOf" srcId="{DEAFE701-EFEE-4F6A-8468-4D57B9E73F8D}" destId="{61F0B45E-E4D2-4A21-B49F-8A34D7DBF505}" srcOrd="0" destOrd="0" presId="urn:microsoft.com/office/officeart/2005/8/layout/cycle2"/>
    <dgm:cxn modelId="{9C3078DA-D52D-4161-B951-CC3F13D57E17}" type="presOf" srcId="{5D8280BF-20A5-4F6C-AE00-9FD5430417F4}" destId="{1C7F918C-1D89-4063-9D44-9864A480D3BF}" srcOrd="1" destOrd="0" presId="urn:microsoft.com/office/officeart/2005/8/layout/cycle2"/>
    <dgm:cxn modelId="{94C53732-2DAA-4C2A-A80A-D458B34C87EB}" type="presOf" srcId="{6F7F9868-5612-45CC-9255-7C2BBFD19B41}" destId="{BC1953B2-CE62-47A5-97E6-08150FC68009}" srcOrd="1" destOrd="0" presId="urn:microsoft.com/office/officeart/2005/8/layout/cycle2"/>
    <dgm:cxn modelId="{5F842423-D691-49C1-A2EA-DDCB3419FB6B}" type="presOf" srcId="{739D8FFB-CA78-4BDD-8881-6F1C32154194}" destId="{90C45054-F450-45C7-B5CB-1CECDD6FE779}" srcOrd="0" destOrd="0" presId="urn:microsoft.com/office/officeart/2005/8/layout/cycle2"/>
    <dgm:cxn modelId="{A3FC478D-7EC8-4774-9D12-45E7DEB21A66}" srcId="{42A5F4EC-2F3F-42EC-A139-ACC7B5E2BAF7}" destId="{EB2D4887-E6F9-424C-9FFE-6FF6175806E1}" srcOrd="4" destOrd="0" parTransId="{5D0886FC-4175-4BE9-9D77-703B9A7B5468}" sibTransId="{DE91E713-A9DE-41EE-8C0C-3446F7230804}"/>
    <dgm:cxn modelId="{9B467ADB-61A6-4434-9184-17369A687054}" srcId="{42A5F4EC-2F3F-42EC-A139-ACC7B5E2BAF7}" destId="{0196FB48-0A85-4D12-9369-65A33CB56725}" srcOrd="1" destOrd="0" parTransId="{28437C1B-78B4-41B4-85A8-6D6E11685FD6}" sibTransId="{9FE343A9-AC88-4667-9C11-6B36A19542B2}"/>
    <dgm:cxn modelId="{F7D9D509-7C76-44D0-8B84-60927884D5FB}" type="presOf" srcId="{A3D30171-9A71-4B14-977E-E779C0C91B2F}" destId="{EF246A0F-178A-4833-83DA-412F9CD0779F}" srcOrd="0" destOrd="0" presId="urn:microsoft.com/office/officeart/2005/8/layout/cycle2"/>
    <dgm:cxn modelId="{5C94785D-EB0E-40A5-8E61-B65BDDF44A46}" type="presOf" srcId="{62549F0A-CBB9-44B8-A70D-E1886A8BB577}" destId="{DAE4682A-8687-42AA-B84D-C742BB58F6C0}" srcOrd="0" destOrd="0" presId="urn:microsoft.com/office/officeart/2005/8/layout/cycle2"/>
    <dgm:cxn modelId="{DB713B41-BAA4-4E75-957C-FB8655D2F281}" type="presOf" srcId="{A3D30171-9A71-4B14-977E-E779C0C91B2F}" destId="{6FFDF1FB-2B8C-43CD-8428-FFE32E6D2BF3}" srcOrd="1" destOrd="0" presId="urn:microsoft.com/office/officeart/2005/8/layout/cycle2"/>
    <dgm:cxn modelId="{9E4BD97B-E712-484E-9754-231E0AF21139}" srcId="{42A5F4EC-2F3F-42EC-A139-ACC7B5E2BAF7}" destId="{E0EED789-EB58-4228-9E81-09210D77D9B7}" srcOrd="8" destOrd="0" parTransId="{89B2EC3E-FAB4-430D-BD90-D3333E9796B0}" sibTransId="{DB383815-FFA9-4746-9748-98B54D1F86F8}"/>
    <dgm:cxn modelId="{B6939E31-F45A-406B-A91F-6B49BA688169}" srcId="{42A5F4EC-2F3F-42EC-A139-ACC7B5E2BAF7}" destId="{CFE5CBFF-1E4B-49EC-8910-AA980D55E55D}" srcOrd="5" destOrd="0" parTransId="{D25FC571-25CE-4DFA-9A7C-DEB3A1B44F7B}" sibTransId="{A3D30171-9A71-4B14-977E-E779C0C91B2F}"/>
    <dgm:cxn modelId="{3D92CA31-B49E-4DB7-8316-6B0ECF98AA69}" type="presOf" srcId="{E0EED789-EB58-4228-9E81-09210D77D9B7}" destId="{54F4F5B4-C0C5-4048-B84B-76641593F6A0}" srcOrd="0" destOrd="0" presId="urn:microsoft.com/office/officeart/2005/8/layout/cycle2"/>
    <dgm:cxn modelId="{C15D4077-035A-4229-8EA6-78F77F516DD8}" type="presOf" srcId="{A9D0F204-EFE2-4B85-9562-CBBB7809F4B4}" destId="{335FF9C6-29E8-45AD-8098-43743181569E}" srcOrd="0" destOrd="0" presId="urn:microsoft.com/office/officeart/2005/8/layout/cycle2"/>
    <dgm:cxn modelId="{8670EDEF-C775-4793-8EFE-DF0D64EEF35F}" srcId="{42A5F4EC-2F3F-42EC-A139-ACC7B5E2BAF7}" destId="{5465AB8F-9700-460F-A797-44FF455B75B1}" srcOrd="7" destOrd="0" parTransId="{0A8A253F-BF13-49C5-8281-6FC12B7B8C65}" sibTransId="{5AF9CC06-3973-4C66-88F8-B9726D882E27}"/>
    <dgm:cxn modelId="{DEAAB5CC-A9CD-4654-A41C-2474931B2302}" type="presOf" srcId="{5465AB8F-9700-460F-A797-44FF455B75B1}" destId="{0819F055-E545-4BA5-B8FC-CBD5DF03E420}" srcOrd="0" destOrd="0" presId="urn:microsoft.com/office/officeart/2005/8/layout/cycle2"/>
    <dgm:cxn modelId="{01D1364B-4207-40BD-BBEA-09B4D8BA6E7C}" type="presOf" srcId="{6F7F9868-5612-45CC-9255-7C2BBFD19B41}" destId="{0C2EC5DC-5B5B-4EF7-A027-3331E74C925B}" srcOrd="0" destOrd="0" presId="urn:microsoft.com/office/officeart/2005/8/layout/cycle2"/>
    <dgm:cxn modelId="{F5DCCAD2-2026-4281-BD8C-2AA8C4C32290}" srcId="{42A5F4EC-2F3F-42EC-A139-ACC7B5E2BAF7}" destId="{A9D0F204-EFE2-4B85-9562-CBBB7809F4B4}" srcOrd="2" destOrd="0" parTransId="{7C114D93-1DAA-46E6-88D9-54163AEA82FE}" sibTransId="{6F7F9868-5612-45CC-9255-7C2BBFD19B41}"/>
    <dgm:cxn modelId="{2538A647-B71D-433B-A9EE-F43E1216CCE8}" type="presParOf" srcId="{DF7BCED3-2C04-4866-B518-FCB6D7492CA5}" destId="{61F0B45E-E4D2-4A21-B49F-8A34D7DBF505}" srcOrd="0" destOrd="0" presId="urn:microsoft.com/office/officeart/2005/8/layout/cycle2"/>
    <dgm:cxn modelId="{8D46D14E-45BA-4B05-A4D8-78F5840CDFAB}" type="presParOf" srcId="{DF7BCED3-2C04-4866-B518-FCB6D7492CA5}" destId="{90C45054-F450-45C7-B5CB-1CECDD6FE779}" srcOrd="1" destOrd="0" presId="urn:microsoft.com/office/officeart/2005/8/layout/cycle2"/>
    <dgm:cxn modelId="{5B7741A2-F40C-4B1E-8D0F-1BD709EEA677}" type="presParOf" srcId="{90C45054-F450-45C7-B5CB-1CECDD6FE779}" destId="{CA4B648D-72E7-4E06-8FEB-01FC2C11F878}" srcOrd="0" destOrd="0" presId="urn:microsoft.com/office/officeart/2005/8/layout/cycle2"/>
    <dgm:cxn modelId="{783AA623-91B9-4D6E-A8C8-7C8E55F6B91C}" type="presParOf" srcId="{DF7BCED3-2C04-4866-B518-FCB6D7492CA5}" destId="{7CD0120F-ED26-4EF6-8E1F-845B9B3E7D19}" srcOrd="2" destOrd="0" presId="urn:microsoft.com/office/officeart/2005/8/layout/cycle2"/>
    <dgm:cxn modelId="{4174FB9A-904D-45C1-9C42-5556E953D576}" type="presParOf" srcId="{DF7BCED3-2C04-4866-B518-FCB6D7492CA5}" destId="{F6E75716-94D8-4B7D-A013-8AA90AA34746}" srcOrd="3" destOrd="0" presId="urn:microsoft.com/office/officeart/2005/8/layout/cycle2"/>
    <dgm:cxn modelId="{8D662BB4-E1CA-496F-96F4-2E7C673CC757}" type="presParOf" srcId="{F6E75716-94D8-4B7D-A013-8AA90AA34746}" destId="{51308704-1799-4628-ABAE-B9595A23ECBC}" srcOrd="0" destOrd="0" presId="urn:microsoft.com/office/officeart/2005/8/layout/cycle2"/>
    <dgm:cxn modelId="{5155DBBC-696D-46F6-AB32-4E8064366474}" type="presParOf" srcId="{DF7BCED3-2C04-4866-B518-FCB6D7492CA5}" destId="{335FF9C6-29E8-45AD-8098-43743181569E}" srcOrd="4" destOrd="0" presId="urn:microsoft.com/office/officeart/2005/8/layout/cycle2"/>
    <dgm:cxn modelId="{2AE8BA49-8993-4DDE-835C-A8DA66C76027}" type="presParOf" srcId="{DF7BCED3-2C04-4866-B518-FCB6D7492CA5}" destId="{0C2EC5DC-5B5B-4EF7-A027-3331E74C925B}" srcOrd="5" destOrd="0" presId="urn:microsoft.com/office/officeart/2005/8/layout/cycle2"/>
    <dgm:cxn modelId="{8078BBB8-8FD0-48DC-AEC8-C4D6A318F153}" type="presParOf" srcId="{0C2EC5DC-5B5B-4EF7-A027-3331E74C925B}" destId="{BC1953B2-CE62-47A5-97E6-08150FC68009}" srcOrd="0" destOrd="0" presId="urn:microsoft.com/office/officeart/2005/8/layout/cycle2"/>
    <dgm:cxn modelId="{ED1CD80F-3FEB-4065-9EA3-8A3D9C41ADEA}" type="presParOf" srcId="{DF7BCED3-2C04-4866-B518-FCB6D7492CA5}" destId="{036950C7-7158-4843-8B07-D4222A775D80}" srcOrd="6" destOrd="0" presId="urn:microsoft.com/office/officeart/2005/8/layout/cycle2"/>
    <dgm:cxn modelId="{9CDD3CB8-6DB7-4E32-9267-FD1A8D76D352}" type="presParOf" srcId="{DF7BCED3-2C04-4866-B518-FCB6D7492CA5}" destId="{5630F8D3-7595-46DD-A13A-BF0A60406559}" srcOrd="7" destOrd="0" presId="urn:microsoft.com/office/officeart/2005/8/layout/cycle2"/>
    <dgm:cxn modelId="{DDA21127-A45B-422B-A4B2-5077FF5398E9}" type="presParOf" srcId="{5630F8D3-7595-46DD-A13A-BF0A60406559}" destId="{1C7F918C-1D89-4063-9D44-9864A480D3BF}" srcOrd="0" destOrd="0" presId="urn:microsoft.com/office/officeart/2005/8/layout/cycle2"/>
    <dgm:cxn modelId="{19699F98-E806-44C5-B46D-CC8500EBB858}" type="presParOf" srcId="{DF7BCED3-2C04-4866-B518-FCB6D7492CA5}" destId="{6BAE0151-6924-4FC4-8584-E3BD600862FC}" srcOrd="8" destOrd="0" presId="urn:microsoft.com/office/officeart/2005/8/layout/cycle2"/>
    <dgm:cxn modelId="{776089B2-9E83-46CD-BD8A-1B0246A0898B}" type="presParOf" srcId="{DF7BCED3-2C04-4866-B518-FCB6D7492CA5}" destId="{566FFF7C-F615-4FA9-A44E-B34FD91722BC}" srcOrd="9" destOrd="0" presId="urn:microsoft.com/office/officeart/2005/8/layout/cycle2"/>
    <dgm:cxn modelId="{B0B1CAF5-DA99-4680-9329-C0CBFAA83867}" type="presParOf" srcId="{566FFF7C-F615-4FA9-A44E-B34FD91722BC}" destId="{7E9E25FA-6B41-4A88-ACDB-22CFE4C91C79}" srcOrd="0" destOrd="0" presId="urn:microsoft.com/office/officeart/2005/8/layout/cycle2"/>
    <dgm:cxn modelId="{460861B3-5AE6-4A32-924A-991B3834FA4E}" type="presParOf" srcId="{DF7BCED3-2C04-4866-B518-FCB6D7492CA5}" destId="{8D167D12-02FB-4168-BA76-B561C75D4AD5}" srcOrd="10" destOrd="0" presId="urn:microsoft.com/office/officeart/2005/8/layout/cycle2"/>
    <dgm:cxn modelId="{A43C3600-7B87-4055-A811-62692678C54B}" type="presParOf" srcId="{DF7BCED3-2C04-4866-B518-FCB6D7492CA5}" destId="{EF246A0F-178A-4833-83DA-412F9CD0779F}" srcOrd="11" destOrd="0" presId="urn:microsoft.com/office/officeart/2005/8/layout/cycle2"/>
    <dgm:cxn modelId="{2DC2E50A-8309-4B08-ACA0-BB6CFEF5A1F6}" type="presParOf" srcId="{EF246A0F-178A-4833-83DA-412F9CD0779F}" destId="{6FFDF1FB-2B8C-43CD-8428-FFE32E6D2BF3}" srcOrd="0" destOrd="0" presId="urn:microsoft.com/office/officeart/2005/8/layout/cycle2"/>
    <dgm:cxn modelId="{272BA961-D6B9-4810-974F-1D67F58EE412}" type="presParOf" srcId="{DF7BCED3-2C04-4866-B518-FCB6D7492CA5}" destId="{85B1EFE0-78EE-47CA-A869-889828B51F34}" srcOrd="12" destOrd="0" presId="urn:microsoft.com/office/officeart/2005/8/layout/cycle2"/>
    <dgm:cxn modelId="{E4AC0C2E-CF20-4671-902B-3D29FC859B60}" type="presParOf" srcId="{DF7BCED3-2C04-4866-B518-FCB6D7492CA5}" destId="{1FEFE539-9D92-4E9C-A055-2FFF0BB37351}" srcOrd="13" destOrd="0" presId="urn:microsoft.com/office/officeart/2005/8/layout/cycle2"/>
    <dgm:cxn modelId="{7C1F2290-A46B-4A94-A5E8-35AE08EDCFD5}" type="presParOf" srcId="{1FEFE539-9D92-4E9C-A055-2FFF0BB37351}" destId="{4733148A-116F-4FFB-BC08-472C858377E3}" srcOrd="0" destOrd="0" presId="urn:microsoft.com/office/officeart/2005/8/layout/cycle2"/>
    <dgm:cxn modelId="{4013C21D-0AFE-4A12-AC27-85F9947E6DEA}" type="presParOf" srcId="{DF7BCED3-2C04-4866-B518-FCB6D7492CA5}" destId="{0819F055-E545-4BA5-B8FC-CBD5DF03E420}" srcOrd="14" destOrd="0" presId="urn:microsoft.com/office/officeart/2005/8/layout/cycle2"/>
    <dgm:cxn modelId="{F3D62AF6-F0F8-417E-9A70-14A29B1960BC}" type="presParOf" srcId="{DF7BCED3-2C04-4866-B518-FCB6D7492CA5}" destId="{3C0027BE-F441-49EE-8D35-92F8A81F81C8}" srcOrd="15" destOrd="0" presId="urn:microsoft.com/office/officeart/2005/8/layout/cycle2"/>
    <dgm:cxn modelId="{F65824EA-576D-4BDE-986A-26AC6B9BA506}" type="presParOf" srcId="{3C0027BE-F441-49EE-8D35-92F8A81F81C8}" destId="{5ED4C3D6-28E7-427A-9B0B-BB145CCB1718}" srcOrd="0" destOrd="0" presId="urn:microsoft.com/office/officeart/2005/8/layout/cycle2"/>
    <dgm:cxn modelId="{D6DF8587-7745-4223-9BE1-BB3AB33BC416}" type="presParOf" srcId="{DF7BCED3-2C04-4866-B518-FCB6D7492CA5}" destId="{54F4F5B4-C0C5-4048-B84B-76641593F6A0}" srcOrd="16" destOrd="0" presId="urn:microsoft.com/office/officeart/2005/8/layout/cycle2"/>
    <dgm:cxn modelId="{12819B69-3F1F-4621-8C91-BDB52C9DB5EB}" type="presParOf" srcId="{DF7BCED3-2C04-4866-B518-FCB6D7492CA5}" destId="{0F0BD0DB-2A59-4434-98D9-063DA6C8071E}" srcOrd="17" destOrd="0" presId="urn:microsoft.com/office/officeart/2005/8/layout/cycle2"/>
    <dgm:cxn modelId="{5FDEF5DA-F107-40CC-BD40-AC5002BCFCFE}" type="presParOf" srcId="{0F0BD0DB-2A59-4434-98D9-063DA6C8071E}" destId="{8EBA436B-20CA-4773-9386-66AEA29F8E48}" srcOrd="0" destOrd="0" presId="urn:microsoft.com/office/officeart/2005/8/layout/cycle2"/>
    <dgm:cxn modelId="{4E526C7D-01D0-40EE-A973-8F030EEE4B22}" type="presParOf" srcId="{DF7BCED3-2C04-4866-B518-FCB6D7492CA5}" destId="{DAE4682A-8687-42AA-B84D-C742BB58F6C0}" srcOrd="18" destOrd="0" presId="urn:microsoft.com/office/officeart/2005/8/layout/cycle2"/>
    <dgm:cxn modelId="{08687EC9-8AD3-4530-A19A-1308423BE444}" type="presParOf" srcId="{DF7BCED3-2C04-4866-B518-FCB6D7492CA5}" destId="{D57869F1-8026-4320-BCF8-68C008E3D1C1}" srcOrd="19" destOrd="0" presId="urn:microsoft.com/office/officeart/2005/8/layout/cycle2"/>
    <dgm:cxn modelId="{13DFF393-837B-40DA-873A-1B14D4607D6C}" type="presParOf" srcId="{D57869F1-8026-4320-BCF8-68C008E3D1C1}" destId="{3C233A89-6535-419F-876C-4C807A274FE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A5F4EC-2F3F-42EC-A139-ACC7B5E2BAF7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AFE701-EFEE-4F6A-8468-4D57B9E73F8D}">
      <dgm:prSet phldrT="[Text]"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FALL 2013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sz="1100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b="0" dirty="0" smtClean="0"/>
            <a:t>P102, P142, P160, P165</a:t>
          </a:r>
        </a:p>
      </dgm:t>
    </dgm:pt>
    <dgm:pt modelId="{7D3926D5-9E66-4E04-9570-95860403F3B3}" type="parTrans" cxnId="{82EF6802-2826-40AF-8782-AABF1F9478DA}">
      <dgm:prSet/>
      <dgm:spPr/>
      <dgm:t>
        <a:bodyPr/>
        <a:lstStyle/>
        <a:p>
          <a:endParaRPr lang="en-US"/>
        </a:p>
      </dgm:t>
    </dgm:pt>
    <dgm:pt modelId="{739D8FFB-CA78-4BDD-8881-6F1C32154194}" type="sibTrans" cxnId="{82EF6802-2826-40AF-8782-AABF1F9478DA}">
      <dgm:prSet/>
      <dgm:spPr/>
      <dgm:t>
        <a:bodyPr/>
        <a:lstStyle/>
        <a:p>
          <a:endParaRPr lang="en-US"/>
        </a:p>
      </dgm:t>
    </dgm:pt>
    <dgm:pt modelId="{8D7D1C13-4E11-4B2F-A419-E0E6EB634CBC}">
      <dgm:prSet phldrT="[Text]"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FALL 2016</a:t>
          </a:r>
          <a:r>
            <a:rPr lang="en-US" sz="1100" dirty="0" smtClean="0"/>
            <a:t/>
          </a:r>
          <a:br>
            <a:rPr lang="en-US" sz="1100" dirty="0" smtClean="0"/>
          </a:br>
          <a:endParaRPr lang="en-US" sz="1100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P142, P165</a:t>
          </a:r>
          <a:endParaRPr lang="en-US" sz="1100" dirty="0"/>
        </a:p>
      </dgm:t>
    </dgm:pt>
    <dgm:pt modelId="{6DAED6D3-3C25-40B0-BE5D-0784AC7ADAD1}" type="parTrans" cxnId="{2E1EE907-B8A9-416F-8192-8F85A45ADD15}">
      <dgm:prSet/>
      <dgm:spPr/>
      <dgm:t>
        <a:bodyPr/>
        <a:lstStyle/>
        <a:p>
          <a:endParaRPr lang="en-US"/>
        </a:p>
      </dgm:t>
    </dgm:pt>
    <dgm:pt modelId="{A4BEB7EB-FBF7-4DA1-A053-DF5C33288CDE}" type="sibTrans" cxnId="{2E1EE907-B8A9-416F-8192-8F85A45ADD15}">
      <dgm:prSet/>
      <dgm:spPr/>
      <dgm:t>
        <a:bodyPr/>
        <a:lstStyle/>
        <a:p>
          <a:endParaRPr lang="en-US"/>
        </a:p>
      </dgm:t>
    </dgm:pt>
    <dgm:pt modelId="{5465AB8F-9700-460F-A797-44FF455B75B1}">
      <dgm:prSet phldrT="[Text]"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SPRING 2017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sz="1100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PLO Assessment</a:t>
          </a:r>
          <a:endParaRPr lang="en-US" sz="1100" dirty="0"/>
        </a:p>
      </dgm:t>
    </dgm:pt>
    <dgm:pt modelId="{0A8A253F-BF13-49C5-8281-6FC12B7B8C65}" type="parTrans" cxnId="{8670EDEF-C775-4793-8EFE-DF0D64EEF35F}">
      <dgm:prSet/>
      <dgm:spPr/>
      <dgm:t>
        <a:bodyPr/>
        <a:lstStyle/>
        <a:p>
          <a:endParaRPr lang="en-US"/>
        </a:p>
      </dgm:t>
    </dgm:pt>
    <dgm:pt modelId="{5AF9CC06-3973-4C66-88F8-B9726D882E27}" type="sibTrans" cxnId="{8670EDEF-C775-4793-8EFE-DF0D64EEF35F}">
      <dgm:prSet/>
      <dgm:spPr/>
      <dgm:t>
        <a:bodyPr/>
        <a:lstStyle/>
        <a:p>
          <a:endParaRPr lang="en-US"/>
        </a:p>
      </dgm:t>
    </dgm:pt>
    <dgm:pt modelId="{62549F0A-CBB9-44B8-A70D-E1886A8BB577}">
      <dgm:prSet phldrT="[Text]"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SPRING 2018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/>
          </a:r>
          <a:br>
            <a:rPr lang="en-US" sz="1100" dirty="0" smtClean="0"/>
          </a:br>
          <a:r>
            <a:rPr lang="en-US" sz="1100" dirty="0" smtClean="0"/>
            <a:t>A160</a:t>
          </a:r>
          <a:endParaRPr lang="en-US" sz="1100" dirty="0"/>
        </a:p>
      </dgm:t>
    </dgm:pt>
    <dgm:pt modelId="{CFE418D7-C016-417F-BFEA-95DE58ACA099}" type="parTrans" cxnId="{FD3A7F75-466E-4D02-ACBB-6DB55C8C909F}">
      <dgm:prSet/>
      <dgm:spPr/>
      <dgm:t>
        <a:bodyPr/>
        <a:lstStyle/>
        <a:p>
          <a:endParaRPr lang="en-US"/>
        </a:p>
      </dgm:t>
    </dgm:pt>
    <dgm:pt modelId="{F2E86EFF-3C47-4AA9-A77F-0A0035414C76}" type="sibTrans" cxnId="{FD3A7F75-466E-4D02-ACBB-6DB55C8C909F}">
      <dgm:prSet/>
      <dgm:spPr/>
      <dgm:t>
        <a:bodyPr/>
        <a:lstStyle/>
        <a:p>
          <a:endParaRPr lang="en-US"/>
        </a:p>
      </dgm:t>
    </dgm:pt>
    <dgm:pt modelId="{0196FB48-0A85-4D12-9369-65A33CB56725}">
      <dgm:prSet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SPRING 2014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sz="1100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P103, P143, P180, A151</a:t>
          </a:r>
          <a:endParaRPr lang="en-US" sz="1100" dirty="0"/>
        </a:p>
      </dgm:t>
    </dgm:pt>
    <dgm:pt modelId="{28437C1B-78B4-41B4-85A8-6D6E11685FD6}" type="parTrans" cxnId="{9B467ADB-61A6-4434-9184-17369A687054}">
      <dgm:prSet/>
      <dgm:spPr/>
      <dgm:t>
        <a:bodyPr/>
        <a:lstStyle/>
        <a:p>
          <a:endParaRPr lang="en-US"/>
        </a:p>
      </dgm:t>
    </dgm:pt>
    <dgm:pt modelId="{9FE343A9-AC88-4667-9C11-6B36A19542B2}" type="sibTrans" cxnId="{9B467ADB-61A6-4434-9184-17369A687054}">
      <dgm:prSet/>
      <dgm:spPr/>
      <dgm:t>
        <a:bodyPr/>
        <a:lstStyle/>
        <a:p>
          <a:endParaRPr lang="en-US"/>
        </a:p>
      </dgm:t>
    </dgm:pt>
    <dgm:pt modelId="{A9D0F204-EFE2-4B85-9562-CBBB7809F4B4}">
      <dgm:prSet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FALL 2014</a:t>
          </a:r>
          <a:br>
            <a:rPr lang="en-US" sz="1100" b="1" dirty="0" smtClean="0"/>
          </a:br>
          <a:endParaRPr lang="en-US" sz="1100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PLO/GELO/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ILO Assessment,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A160</a:t>
          </a:r>
          <a:endParaRPr lang="en-US" sz="1100" dirty="0"/>
        </a:p>
      </dgm:t>
    </dgm:pt>
    <dgm:pt modelId="{7C114D93-1DAA-46E6-88D9-54163AEA82FE}" type="parTrans" cxnId="{F5DCCAD2-2026-4281-BD8C-2AA8C4C32290}">
      <dgm:prSet/>
      <dgm:spPr/>
      <dgm:t>
        <a:bodyPr/>
        <a:lstStyle/>
        <a:p>
          <a:endParaRPr lang="en-US"/>
        </a:p>
      </dgm:t>
    </dgm:pt>
    <dgm:pt modelId="{6F7F9868-5612-45CC-9255-7C2BBFD19B41}" type="sibTrans" cxnId="{F5DCCAD2-2026-4281-BD8C-2AA8C4C32290}">
      <dgm:prSet/>
      <dgm:spPr/>
      <dgm:t>
        <a:bodyPr/>
        <a:lstStyle/>
        <a:p>
          <a:endParaRPr lang="en-US"/>
        </a:p>
      </dgm:t>
    </dgm:pt>
    <dgm:pt modelId="{EAA87A06-5E44-4A9B-AB7F-98C6D8C2C474}">
      <dgm:prSet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SPRING 2015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sz="1100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Curriculum Update, </a:t>
          </a:r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A151</a:t>
          </a:r>
          <a:endParaRPr lang="en-US" sz="1100" dirty="0"/>
        </a:p>
      </dgm:t>
    </dgm:pt>
    <dgm:pt modelId="{22635E27-BD25-4648-9A1D-F21F99C62A81}" type="parTrans" cxnId="{8C7306B8-0084-4782-B0D4-C68347E8C7E5}">
      <dgm:prSet/>
      <dgm:spPr/>
      <dgm:t>
        <a:bodyPr/>
        <a:lstStyle/>
        <a:p>
          <a:endParaRPr lang="en-US"/>
        </a:p>
      </dgm:t>
    </dgm:pt>
    <dgm:pt modelId="{5D8280BF-20A5-4F6C-AE00-9FD5430417F4}" type="sibTrans" cxnId="{8C7306B8-0084-4782-B0D4-C68347E8C7E5}">
      <dgm:prSet/>
      <dgm:spPr/>
      <dgm:t>
        <a:bodyPr/>
        <a:lstStyle/>
        <a:p>
          <a:endParaRPr lang="en-US"/>
        </a:p>
      </dgm:t>
    </dgm:pt>
    <dgm:pt modelId="{EB2D4887-E6F9-424C-9FFE-6FF6175806E1}">
      <dgm:prSet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FALL 2015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sz="1100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b="0" dirty="0" smtClean="0"/>
            <a:t>P102, P160</a:t>
          </a:r>
          <a:endParaRPr lang="en-US" sz="1100" b="0" dirty="0"/>
        </a:p>
      </dgm:t>
    </dgm:pt>
    <dgm:pt modelId="{5D0886FC-4175-4BE9-9D77-703B9A7B5468}" type="parTrans" cxnId="{A3FC478D-7EC8-4774-9D12-45E7DEB21A66}">
      <dgm:prSet/>
      <dgm:spPr/>
      <dgm:t>
        <a:bodyPr/>
        <a:lstStyle/>
        <a:p>
          <a:endParaRPr lang="en-US"/>
        </a:p>
      </dgm:t>
    </dgm:pt>
    <dgm:pt modelId="{DE91E713-A9DE-41EE-8C0C-3446F7230804}" type="sibTrans" cxnId="{A3FC478D-7EC8-4774-9D12-45E7DEB21A66}">
      <dgm:prSet/>
      <dgm:spPr/>
      <dgm:t>
        <a:bodyPr/>
        <a:lstStyle/>
        <a:p>
          <a:endParaRPr lang="en-US"/>
        </a:p>
      </dgm:t>
    </dgm:pt>
    <dgm:pt modelId="{CFE5CBFF-1E4B-49EC-8910-AA980D55E55D}">
      <dgm:prSet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SPRING 2016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sz="1100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P101, P103, P143, P180</a:t>
          </a:r>
          <a:endParaRPr lang="en-US" sz="1100" dirty="0"/>
        </a:p>
      </dgm:t>
    </dgm:pt>
    <dgm:pt modelId="{D25FC571-25CE-4DFA-9A7C-DEB3A1B44F7B}" type="parTrans" cxnId="{B6939E31-F45A-406B-A91F-6B49BA688169}">
      <dgm:prSet/>
      <dgm:spPr/>
      <dgm:t>
        <a:bodyPr/>
        <a:lstStyle/>
        <a:p>
          <a:endParaRPr lang="en-US"/>
        </a:p>
      </dgm:t>
    </dgm:pt>
    <dgm:pt modelId="{A3D30171-9A71-4B14-977E-E779C0C91B2F}" type="sibTrans" cxnId="{B6939E31-F45A-406B-A91F-6B49BA688169}">
      <dgm:prSet/>
      <dgm:spPr/>
      <dgm:t>
        <a:bodyPr/>
        <a:lstStyle/>
        <a:p>
          <a:endParaRPr lang="en-US"/>
        </a:p>
      </dgm:t>
    </dgm:pt>
    <dgm:pt modelId="{E0EED789-EB58-4228-9E81-09210D77D9B7}">
      <dgm:prSet phldrT="[Text]" custT="1"/>
      <dgm:spPr/>
      <dgm:t>
        <a:bodyPr/>
        <a:lstStyle/>
        <a:p>
          <a:pPr>
            <a:lnSpc>
              <a:spcPts val="900"/>
            </a:lnSpc>
            <a:spcAft>
              <a:spcPts val="0"/>
            </a:spcAft>
          </a:pPr>
          <a:r>
            <a:rPr lang="en-US" sz="1100" b="1" dirty="0" smtClean="0"/>
            <a:t>FALL 2017</a:t>
          </a:r>
        </a:p>
        <a:p>
          <a:pPr>
            <a:lnSpc>
              <a:spcPts val="900"/>
            </a:lnSpc>
            <a:spcAft>
              <a:spcPts val="0"/>
            </a:spcAft>
          </a:pPr>
          <a:endParaRPr lang="en-US" sz="1100" b="1" dirty="0" smtClean="0"/>
        </a:p>
        <a:p>
          <a:pPr>
            <a:lnSpc>
              <a:spcPts val="900"/>
            </a:lnSpc>
            <a:spcAft>
              <a:spcPts val="0"/>
            </a:spcAft>
          </a:pPr>
          <a:r>
            <a:rPr lang="en-US" sz="1100" dirty="0" smtClean="0"/>
            <a:t>TBD</a:t>
          </a:r>
          <a:endParaRPr lang="en-US" sz="1100" dirty="0"/>
        </a:p>
      </dgm:t>
    </dgm:pt>
    <dgm:pt modelId="{DB383815-FFA9-4746-9748-98B54D1F86F8}" type="sibTrans" cxnId="{9E4BD97B-E712-484E-9754-231E0AF21139}">
      <dgm:prSet/>
      <dgm:spPr/>
      <dgm:t>
        <a:bodyPr/>
        <a:lstStyle/>
        <a:p>
          <a:endParaRPr lang="en-US"/>
        </a:p>
      </dgm:t>
    </dgm:pt>
    <dgm:pt modelId="{89B2EC3E-FAB4-430D-BD90-D3333E9796B0}" type="parTrans" cxnId="{9E4BD97B-E712-484E-9754-231E0AF21139}">
      <dgm:prSet/>
      <dgm:spPr/>
      <dgm:t>
        <a:bodyPr/>
        <a:lstStyle/>
        <a:p>
          <a:endParaRPr lang="en-US"/>
        </a:p>
      </dgm:t>
    </dgm:pt>
    <dgm:pt modelId="{DF7BCED3-2C04-4866-B518-FCB6D7492CA5}" type="pres">
      <dgm:prSet presAssocID="{42A5F4EC-2F3F-42EC-A139-ACC7B5E2BA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0B45E-E4D2-4A21-B49F-8A34D7DBF505}" type="pres">
      <dgm:prSet presAssocID="{DEAFE701-EFEE-4F6A-8468-4D57B9E73F8D}" presName="node" presStyleLbl="node1" presStyleIdx="0" presStyleCnt="10" custRadScaleRad="97536" custRadScaleInc="-2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45054-F450-45C7-B5CB-1CECDD6FE779}" type="pres">
      <dgm:prSet presAssocID="{739D8FFB-CA78-4BDD-8881-6F1C32154194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CA4B648D-72E7-4E06-8FEB-01FC2C11F878}" type="pres">
      <dgm:prSet presAssocID="{739D8FFB-CA78-4BDD-8881-6F1C32154194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7CD0120F-ED26-4EF6-8E1F-845B9B3E7D19}" type="pres">
      <dgm:prSet presAssocID="{0196FB48-0A85-4D12-9369-65A33CB5672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75716-94D8-4B7D-A013-8AA90AA34746}" type="pres">
      <dgm:prSet presAssocID="{9FE343A9-AC88-4667-9C11-6B36A19542B2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51308704-1799-4628-ABAE-B9595A23ECBC}" type="pres">
      <dgm:prSet presAssocID="{9FE343A9-AC88-4667-9C11-6B36A19542B2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335FF9C6-29E8-45AD-8098-43743181569E}" type="pres">
      <dgm:prSet presAssocID="{A9D0F204-EFE2-4B85-9562-CBBB7809F4B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EC5DC-5B5B-4EF7-A027-3331E74C925B}" type="pres">
      <dgm:prSet presAssocID="{6F7F9868-5612-45CC-9255-7C2BBFD19B41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BC1953B2-CE62-47A5-97E6-08150FC68009}" type="pres">
      <dgm:prSet presAssocID="{6F7F9868-5612-45CC-9255-7C2BBFD19B41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036950C7-7158-4843-8B07-D4222A775D80}" type="pres">
      <dgm:prSet presAssocID="{EAA87A06-5E44-4A9B-AB7F-98C6D8C2C47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0F8D3-7595-46DD-A13A-BF0A60406559}" type="pres">
      <dgm:prSet presAssocID="{5D8280BF-20A5-4F6C-AE00-9FD5430417F4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1C7F918C-1D89-4063-9D44-9864A480D3BF}" type="pres">
      <dgm:prSet presAssocID="{5D8280BF-20A5-4F6C-AE00-9FD5430417F4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6BAE0151-6924-4FC4-8584-E3BD600862FC}" type="pres">
      <dgm:prSet presAssocID="{EB2D4887-E6F9-424C-9FFE-6FF6175806E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FFF7C-F615-4FA9-A44E-B34FD91722BC}" type="pres">
      <dgm:prSet presAssocID="{DE91E713-A9DE-41EE-8C0C-3446F723080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7E9E25FA-6B41-4A88-ACDB-22CFE4C91C79}" type="pres">
      <dgm:prSet presAssocID="{DE91E713-A9DE-41EE-8C0C-3446F7230804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8D167D12-02FB-4168-BA76-B561C75D4AD5}" type="pres">
      <dgm:prSet presAssocID="{CFE5CBFF-1E4B-49EC-8910-AA980D55E55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46A0F-178A-4833-83DA-412F9CD0779F}" type="pres">
      <dgm:prSet presAssocID="{A3D30171-9A71-4B14-977E-E779C0C91B2F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6FFDF1FB-2B8C-43CD-8428-FFE32E6D2BF3}" type="pres">
      <dgm:prSet presAssocID="{A3D30171-9A71-4B14-977E-E779C0C91B2F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85B1EFE0-78EE-47CA-A869-889828B51F34}" type="pres">
      <dgm:prSet presAssocID="{8D7D1C13-4E11-4B2F-A419-E0E6EB634CB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FE539-9D92-4E9C-A055-2FFF0BB37351}" type="pres">
      <dgm:prSet presAssocID="{A4BEB7EB-FBF7-4DA1-A053-DF5C33288CDE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4733148A-116F-4FFB-BC08-472C858377E3}" type="pres">
      <dgm:prSet presAssocID="{A4BEB7EB-FBF7-4DA1-A053-DF5C33288CDE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0819F055-E545-4BA5-B8FC-CBD5DF03E420}" type="pres">
      <dgm:prSet presAssocID="{5465AB8F-9700-460F-A797-44FF455B75B1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027BE-F441-49EE-8D35-92F8A81F81C8}" type="pres">
      <dgm:prSet presAssocID="{5AF9CC06-3973-4C66-88F8-B9726D882E27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5ED4C3D6-28E7-427A-9B0B-BB145CCB1718}" type="pres">
      <dgm:prSet presAssocID="{5AF9CC06-3973-4C66-88F8-B9726D882E27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54F4F5B4-C0C5-4048-B84B-76641593F6A0}" type="pres">
      <dgm:prSet presAssocID="{E0EED789-EB58-4228-9E81-09210D77D9B7}" presName="node" presStyleLbl="node1" presStyleIdx="8" presStyleCnt="10" custRadScaleRad="101723" custRadScaleInc="9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BD0DB-2A59-4434-98D9-063DA6C8071E}" type="pres">
      <dgm:prSet presAssocID="{DB383815-FFA9-4746-9748-98B54D1F86F8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8EBA436B-20CA-4773-9386-66AEA29F8E48}" type="pres">
      <dgm:prSet presAssocID="{DB383815-FFA9-4746-9748-98B54D1F86F8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DAE4682A-8687-42AA-B84D-C742BB58F6C0}" type="pres">
      <dgm:prSet presAssocID="{62549F0A-CBB9-44B8-A70D-E1886A8BB57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869F1-8026-4320-BCF8-68C008E3D1C1}" type="pres">
      <dgm:prSet presAssocID="{F2E86EFF-3C47-4AA9-A77F-0A0035414C76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3C233A89-6535-419F-876C-4C807A274FE9}" type="pres">
      <dgm:prSet presAssocID="{F2E86EFF-3C47-4AA9-A77F-0A0035414C76}" presName="connectorText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F4B395CC-3124-4B37-AC13-71BC5611F67D}" type="presOf" srcId="{DE91E713-A9DE-41EE-8C0C-3446F7230804}" destId="{7E9E25FA-6B41-4A88-ACDB-22CFE4C91C79}" srcOrd="1" destOrd="0" presId="urn:microsoft.com/office/officeart/2005/8/layout/cycle2"/>
    <dgm:cxn modelId="{76423EE9-2A11-481A-914C-6C29FB82EA4F}" type="presOf" srcId="{5AF9CC06-3973-4C66-88F8-B9726D882E27}" destId="{3C0027BE-F441-49EE-8D35-92F8A81F81C8}" srcOrd="0" destOrd="0" presId="urn:microsoft.com/office/officeart/2005/8/layout/cycle2"/>
    <dgm:cxn modelId="{F174BBD5-AAE8-4EFB-AFD5-92E82F07AC0C}" type="presOf" srcId="{DEAFE701-EFEE-4F6A-8468-4D57B9E73F8D}" destId="{61F0B45E-E4D2-4A21-B49F-8A34D7DBF505}" srcOrd="0" destOrd="0" presId="urn:microsoft.com/office/officeart/2005/8/layout/cycle2"/>
    <dgm:cxn modelId="{5ED331BC-C22A-434B-89B2-239DCD8A4A27}" type="presOf" srcId="{5AF9CC06-3973-4C66-88F8-B9726D882E27}" destId="{5ED4C3D6-28E7-427A-9B0B-BB145CCB1718}" srcOrd="1" destOrd="0" presId="urn:microsoft.com/office/officeart/2005/8/layout/cycle2"/>
    <dgm:cxn modelId="{2E1EE907-B8A9-416F-8192-8F85A45ADD15}" srcId="{42A5F4EC-2F3F-42EC-A139-ACC7B5E2BAF7}" destId="{8D7D1C13-4E11-4B2F-A419-E0E6EB634CBC}" srcOrd="6" destOrd="0" parTransId="{6DAED6D3-3C25-40B0-BE5D-0784AC7ADAD1}" sibTransId="{A4BEB7EB-FBF7-4DA1-A053-DF5C33288CDE}"/>
    <dgm:cxn modelId="{8670EDEF-C775-4793-8EFE-DF0D64EEF35F}" srcId="{42A5F4EC-2F3F-42EC-A139-ACC7B5E2BAF7}" destId="{5465AB8F-9700-460F-A797-44FF455B75B1}" srcOrd="7" destOrd="0" parTransId="{0A8A253F-BF13-49C5-8281-6FC12B7B8C65}" sibTransId="{5AF9CC06-3973-4C66-88F8-B9726D882E27}"/>
    <dgm:cxn modelId="{30219BBA-5CBC-4D1A-91F2-178DCFDF1B00}" type="presOf" srcId="{EAA87A06-5E44-4A9B-AB7F-98C6D8C2C474}" destId="{036950C7-7158-4843-8B07-D4222A775D80}" srcOrd="0" destOrd="0" presId="urn:microsoft.com/office/officeart/2005/8/layout/cycle2"/>
    <dgm:cxn modelId="{B577C734-43AA-40AE-8ED0-4348467D8D08}" type="presOf" srcId="{EB2D4887-E6F9-424C-9FFE-6FF6175806E1}" destId="{6BAE0151-6924-4FC4-8584-E3BD600862FC}" srcOrd="0" destOrd="0" presId="urn:microsoft.com/office/officeart/2005/8/layout/cycle2"/>
    <dgm:cxn modelId="{BA20C5FD-3651-4FFE-8774-CBD4285272CC}" type="presOf" srcId="{A9D0F204-EFE2-4B85-9562-CBBB7809F4B4}" destId="{335FF9C6-29E8-45AD-8098-43743181569E}" srcOrd="0" destOrd="0" presId="urn:microsoft.com/office/officeart/2005/8/layout/cycle2"/>
    <dgm:cxn modelId="{50AD7769-34AD-418B-BFBA-77D316CD124F}" type="presOf" srcId="{6F7F9868-5612-45CC-9255-7C2BBFD19B41}" destId="{0C2EC5DC-5B5B-4EF7-A027-3331E74C925B}" srcOrd="0" destOrd="0" presId="urn:microsoft.com/office/officeart/2005/8/layout/cycle2"/>
    <dgm:cxn modelId="{B6939E31-F45A-406B-A91F-6B49BA688169}" srcId="{42A5F4EC-2F3F-42EC-A139-ACC7B5E2BAF7}" destId="{CFE5CBFF-1E4B-49EC-8910-AA980D55E55D}" srcOrd="5" destOrd="0" parTransId="{D25FC571-25CE-4DFA-9A7C-DEB3A1B44F7B}" sibTransId="{A3D30171-9A71-4B14-977E-E779C0C91B2F}"/>
    <dgm:cxn modelId="{B37B7003-8231-471F-9179-DA7D73323C36}" type="presOf" srcId="{DB383815-FFA9-4746-9748-98B54D1F86F8}" destId="{8EBA436B-20CA-4773-9386-66AEA29F8E48}" srcOrd="1" destOrd="0" presId="urn:microsoft.com/office/officeart/2005/8/layout/cycle2"/>
    <dgm:cxn modelId="{82EF6802-2826-40AF-8782-AABF1F9478DA}" srcId="{42A5F4EC-2F3F-42EC-A139-ACC7B5E2BAF7}" destId="{DEAFE701-EFEE-4F6A-8468-4D57B9E73F8D}" srcOrd="0" destOrd="0" parTransId="{7D3926D5-9E66-4E04-9570-95860403F3B3}" sibTransId="{739D8FFB-CA78-4BDD-8881-6F1C32154194}"/>
    <dgm:cxn modelId="{6AA7E928-0C0F-4358-8666-FF7E67B7F75F}" type="presOf" srcId="{42A5F4EC-2F3F-42EC-A139-ACC7B5E2BAF7}" destId="{DF7BCED3-2C04-4866-B518-FCB6D7492CA5}" srcOrd="0" destOrd="0" presId="urn:microsoft.com/office/officeart/2005/8/layout/cycle2"/>
    <dgm:cxn modelId="{07D30722-6E1C-41DA-B809-B7855FCC368E}" type="presOf" srcId="{9FE343A9-AC88-4667-9C11-6B36A19542B2}" destId="{F6E75716-94D8-4B7D-A013-8AA90AA34746}" srcOrd="0" destOrd="0" presId="urn:microsoft.com/office/officeart/2005/8/layout/cycle2"/>
    <dgm:cxn modelId="{9E4BD97B-E712-484E-9754-231E0AF21139}" srcId="{42A5F4EC-2F3F-42EC-A139-ACC7B5E2BAF7}" destId="{E0EED789-EB58-4228-9E81-09210D77D9B7}" srcOrd="8" destOrd="0" parTransId="{89B2EC3E-FAB4-430D-BD90-D3333E9796B0}" sibTransId="{DB383815-FFA9-4746-9748-98B54D1F86F8}"/>
    <dgm:cxn modelId="{7AFF688D-415E-4A23-A8A0-958A3EF24677}" type="presOf" srcId="{6F7F9868-5612-45CC-9255-7C2BBFD19B41}" destId="{BC1953B2-CE62-47A5-97E6-08150FC68009}" srcOrd="1" destOrd="0" presId="urn:microsoft.com/office/officeart/2005/8/layout/cycle2"/>
    <dgm:cxn modelId="{C5F4F390-9269-4885-8465-254BF12CC535}" type="presOf" srcId="{0196FB48-0A85-4D12-9369-65A33CB56725}" destId="{7CD0120F-ED26-4EF6-8E1F-845B9B3E7D19}" srcOrd="0" destOrd="0" presId="urn:microsoft.com/office/officeart/2005/8/layout/cycle2"/>
    <dgm:cxn modelId="{8C7306B8-0084-4782-B0D4-C68347E8C7E5}" srcId="{42A5F4EC-2F3F-42EC-A139-ACC7B5E2BAF7}" destId="{EAA87A06-5E44-4A9B-AB7F-98C6D8C2C474}" srcOrd="3" destOrd="0" parTransId="{22635E27-BD25-4648-9A1D-F21F99C62A81}" sibTransId="{5D8280BF-20A5-4F6C-AE00-9FD5430417F4}"/>
    <dgm:cxn modelId="{94E0C580-BD2E-46F0-8A16-8B178142DC39}" type="presOf" srcId="{F2E86EFF-3C47-4AA9-A77F-0A0035414C76}" destId="{D57869F1-8026-4320-BCF8-68C008E3D1C1}" srcOrd="0" destOrd="0" presId="urn:microsoft.com/office/officeart/2005/8/layout/cycle2"/>
    <dgm:cxn modelId="{9B467ADB-61A6-4434-9184-17369A687054}" srcId="{42A5F4EC-2F3F-42EC-A139-ACC7B5E2BAF7}" destId="{0196FB48-0A85-4D12-9369-65A33CB56725}" srcOrd="1" destOrd="0" parTransId="{28437C1B-78B4-41B4-85A8-6D6E11685FD6}" sibTransId="{9FE343A9-AC88-4667-9C11-6B36A19542B2}"/>
    <dgm:cxn modelId="{DCF59D65-4BA4-49CE-9A7C-70DAF6CD9BF7}" type="presOf" srcId="{8D7D1C13-4E11-4B2F-A419-E0E6EB634CBC}" destId="{85B1EFE0-78EE-47CA-A869-889828B51F34}" srcOrd="0" destOrd="0" presId="urn:microsoft.com/office/officeart/2005/8/layout/cycle2"/>
    <dgm:cxn modelId="{9DF5E55D-58EA-489B-9C7F-43983E9EFDEF}" type="presOf" srcId="{DB383815-FFA9-4746-9748-98B54D1F86F8}" destId="{0F0BD0DB-2A59-4434-98D9-063DA6C8071E}" srcOrd="0" destOrd="0" presId="urn:microsoft.com/office/officeart/2005/8/layout/cycle2"/>
    <dgm:cxn modelId="{2754E1D1-55B7-4C98-823C-41A724EEE721}" type="presOf" srcId="{A3D30171-9A71-4B14-977E-E779C0C91B2F}" destId="{EF246A0F-178A-4833-83DA-412F9CD0779F}" srcOrd="0" destOrd="0" presId="urn:microsoft.com/office/officeart/2005/8/layout/cycle2"/>
    <dgm:cxn modelId="{2E3D7A2A-4ABC-45DA-9A8C-733AACA52BE9}" type="presOf" srcId="{E0EED789-EB58-4228-9E81-09210D77D9B7}" destId="{54F4F5B4-C0C5-4048-B84B-76641593F6A0}" srcOrd="0" destOrd="0" presId="urn:microsoft.com/office/officeart/2005/8/layout/cycle2"/>
    <dgm:cxn modelId="{B83CBA0E-717E-4013-AC00-8D020EE4465F}" type="presOf" srcId="{9FE343A9-AC88-4667-9C11-6B36A19542B2}" destId="{51308704-1799-4628-ABAE-B9595A23ECBC}" srcOrd="1" destOrd="0" presId="urn:microsoft.com/office/officeart/2005/8/layout/cycle2"/>
    <dgm:cxn modelId="{FD3A7F75-466E-4D02-ACBB-6DB55C8C909F}" srcId="{42A5F4EC-2F3F-42EC-A139-ACC7B5E2BAF7}" destId="{62549F0A-CBB9-44B8-A70D-E1886A8BB577}" srcOrd="9" destOrd="0" parTransId="{CFE418D7-C016-417F-BFEA-95DE58ACA099}" sibTransId="{F2E86EFF-3C47-4AA9-A77F-0A0035414C76}"/>
    <dgm:cxn modelId="{DFD93DAD-8879-4F22-88E3-6BFBA36EB48A}" type="presOf" srcId="{A4BEB7EB-FBF7-4DA1-A053-DF5C33288CDE}" destId="{4733148A-116F-4FFB-BC08-472C858377E3}" srcOrd="1" destOrd="0" presId="urn:microsoft.com/office/officeart/2005/8/layout/cycle2"/>
    <dgm:cxn modelId="{AACDCE66-F91A-4F6B-A403-A9E807F3184A}" type="presOf" srcId="{A4BEB7EB-FBF7-4DA1-A053-DF5C33288CDE}" destId="{1FEFE539-9D92-4E9C-A055-2FFF0BB37351}" srcOrd="0" destOrd="0" presId="urn:microsoft.com/office/officeart/2005/8/layout/cycle2"/>
    <dgm:cxn modelId="{F5DCCAD2-2026-4281-BD8C-2AA8C4C32290}" srcId="{42A5F4EC-2F3F-42EC-A139-ACC7B5E2BAF7}" destId="{A9D0F204-EFE2-4B85-9562-CBBB7809F4B4}" srcOrd="2" destOrd="0" parTransId="{7C114D93-1DAA-46E6-88D9-54163AEA82FE}" sibTransId="{6F7F9868-5612-45CC-9255-7C2BBFD19B41}"/>
    <dgm:cxn modelId="{6395D9E0-23E4-431D-84AA-6B734D69DD06}" type="presOf" srcId="{F2E86EFF-3C47-4AA9-A77F-0A0035414C76}" destId="{3C233A89-6535-419F-876C-4C807A274FE9}" srcOrd="1" destOrd="0" presId="urn:microsoft.com/office/officeart/2005/8/layout/cycle2"/>
    <dgm:cxn modelId="{68DA8284-3B91-4DE1-8924-ED37B3FD1503}" type="presOf" srcId="{DE91E713-A9DE-41EE-8C0C-3446F7230804}" destId="{566FFF7C-F615-4FA9-A44E-B34FD91722BC}" srcOrd="0" destOrd="0" presId="urn:microsoft.com/office/officeart/2005/8/layout/cycle2"/>
    <dgm:cxn modelId="{A3FC478D-7EC8-4774-9D12-45E7DEB21A66}" srcId="{42A5F4EC-2F3F-42EC-A139-ACC7B5E2BAF7}" destId="{EB2D4887-E6F9-424C-9FFE-6FF6175806E1}" srcOrd="4" destOrd="0" parTransId="{5D0886FC-4175-4BE9-9D77-703B9A7B5468}" sibTransId="{DE91E713-A9DE-41EE-8C0C-3446F7230804}"/>
    <dgm:cxn modelId="{0940DB4F-1764-471D-99DB-12376DE15C6C}" type="presOf" srcId="{739D8FFB-CA78-4BDD-8881-6F1C32154194}" destId="{90C45054-F450-45C7-B5CB-1CECDD6FE779}" srcOrd="0" destOrd="0" presId="urn:microsoft.com/office/officeart/2005/8/layout/cycle2"/>
    <dgm:cxn modelId="{47693ECB-693E-4EDC-A620-2B1ECEB8E1B1}" type="presOf" srcId="{5D8280BF-20A5-4F6C-AE00-9FD5430417F4}" destId="{5630F8D3-7595-46DD-A13A-BF0A60406559}" srcOrd="0" destOrd="0" presId="urn:microsoft.com/office/officeart/2005/8/layout/cycle2"/>
    <dgm:cxn modelId="{A64AA31E-6CA6-493F-ABA8-39635AD93444}" type="presOf" srcId="{5465AB8F-9700-460F-A797-44FF455B75B1}" destId="{0819F055-E545-4BA5-B8FC-CBD5DF03E420}" srcOrd="0" destOrd="0" presId="urn:microsoft.com/office/officeart/2005/8/layout/cycle2"/>
    <dgm:cxn modelId="{1367FF2A-A20D-4B7A-9383-230280F00B72}" type="presOf" srcId="{CFE5CBFF-1E4B-49EC-8910-AA980D55E55D}" destId="{8D167D12-02FB-4168-BA76-B561C75D4AD5}" srcOrd="0" destOrd="0" presId="urn:microsoft.com/office/officeart/2005/8/layout/cycle2"/>
    <dgm:cxn modelId="{535EE13D-A306-4208-9AF5-6FBD3E67D567}" type="presOf" srcId="{5D8280BF-20A5-4F6C-AE00-9FD5430417F4}" destId="{1C7F918C-1D89-4063-9D44-9864A480D3BF}" srcOrd="1" destOrd="0" presId="urn:microsoft.com/office/officeart/2005/8/layout/cycle2"/>
    <dgm:cxn modelId="{1E3E9FB2-AC46-4F62-9DD9-93686B0C807F}" type="presOf" srcId="{739D8FFB-CA78-4BDD-8881-6F1C32154194}" destId="{CA4B648D-72E7-4E06-8FEB-01FC2C11F878}" srcOrd="1" destOrd="0" presId="urn:microsoft.com/office/officeart/2005/8/layout/cycle2"/>
    <dgm:cxn modelId="{CCB6B238-5049-49C2-99AA-0EA713566725}" type="presOf" srcId="{A3D30171-9A71-4B14-977E-E779C0C91B2F}" destId="{6FFDF1FB-2B8C-43CD-8428-FFE32E6D2BF3}" srcOrd="1" destOrd="0" presId="urn:microsoft.com/office/officeart/2005/8/layout/cycle2"/>
    <dgm:cxn modelId="{8A90E0AF-DDA4-4F20-A3B8-3672831C2E88}" type="presOf" srcId="{62549F0A-CBB9-44B8-A70D-E1886A8BB577}" destId="{DAE4682A-8687-42AA-B84D-C742BB58F6C0}" srcOrd="0" destOrd="0" presId="urn:microsoft.com/office/officeart/2005/8/layout/cycle2"/>
    <dgm:cxn modelId="{B8C40BC0-FB57-4C9D-BCD3-192BC8BA25F4}" type="presParOf" srcId="{DF7BCED3-2C04-4866-B518-FCB6D7492CA5}" destId="{61F0B45E-E4D2-4A21-B49F-8A34D7DBF505}" srcOrd="0" destOrd="0" presId="urn:microsoft.com/office/officeart/2005/8/layout/cycle2"/>
    <dgm:cxn modelId="{74F8D64F-B7C1-4A4A-8D91-5D21896018EF}" type="presParOf" srcId="{DF7BCED3-2C04-4866-B518-FCB6D7492CA5}" destId="{90C45054-F450-45C7-B5CB-1CECDD6FE779}" srcOrd="1" destOrd="0" presId="urn:microsoft.com/office/officeart/2005/8/layout/cycle2"/>
    <dgm:cxn modelId="{5DA0EE67-4267-49CF-BEDB-0BDAB60D2B74}" type="presParOf" srcId="{90C45054-F450-45C7-B5CB-1CECDD6FE779}" destId="{CA4B648D-72E7-4E06-8FEB-01FC2C11F878}" srcOrd="0" destOrd="0" presId="urn:microsoft.com/office/officeart/2005/8/layout/cycle2"/>
    <dgm:cxn modelId="{96217BDC-AEBA-41C6-A61E-9223197B4B3A}" type="presParOf" srcId="{DF7BCED3-2C04-4866-B518-FCB6D7492CA5}" destId="{7CD0120F-ED26-4EF6-8E1F-845B9B3E7D19}" srcOrd="2" destOrd="0" presId="urn:microsoft.com/office/officeart/2005/8/layout/cycle2"/>
    <dgm:cxn modelId="{019BB020-059C-47B4-BDEA-F46E31908BC0}" type="presParOf" srcId="{DF7BCED3-2C04-4866-B518-FCB6D7492CA5}" destId="{F6E75716-94D8-4B7D-A013-8AA90AA34746}" srcOrd="3" destOrd="0" presId="urn:microsoft.com/office/officeart/2005/8/layout/cycle2"/>
    <dgm:cxn modelId="{55FE3483-C69A-4F7C-A381-8C451AD5E318}" type="presParOf" srcId="{F6E75716-94D8-4B7D-A013-8AA90AA34746}" destId="{51308704-1799-4628-ABAE-B9595A23ECBC}" srcOrd="0" destOrd="0" presId="urn:microsoft.com/office/officeart/2005/8/layout/cycle2"/>
    <dgm:cxn modelId="{F01C0580-F173-49F8-A406-405475E0F288}" type="presParOf" srcId="{DF7BCED3-2C04-4866-B518-FCB6D7492CA5}" destId="{335FF9C6-29E8-45AD-8098-43743181569E}" srcOrd="4" destOrd="0" presId="urn:microsoft.com/office/officeart/2005/8/layout/cycle2"/>
    <dgm:cxn modelId="{A752EDA0-BB79-4A42-8E6B-C7B9D5762D1A}" type="presParOf" srcId="{DF7BCED3-2C04-4866-B518-FCB6D7492CA5}" destId="{0C2EC5DC-5B5B-4EF7-A027-3331E74C925B}" srcOrd="5" destOrd="0" presId="urn:microsoft.com/office/officeart/2005/8/layout/cycle2"/>
    <dgm:cxn modelId="{F504E9E2-B0CB-4C88-B635-5465BB24F389}" type="presParOf" srcId="{0C2EC5DC-5B5B-4EF7-A027-3331E74C925B}" destId="{BC1953B2-CE62-47A5-97E6-08150FC68009}" srcOrd="0" destOrd="0" presId="urn:microsoft.com/office/officeart/2005/8/layout/cycle2"/>
    <dgm:cxn modelId="{D7F53A72-90CC-4701-8516-AF27AFA7266B}" type="presParOf" srcId="{DF7BCED3-2C04-4866-B518-FCB6D7492CA5}" destId="{036950C7-7158-4843-8B07-D4222A775D80}" srcOrd="6" destOrd="0" presId="urn:microsoft.com/office/officeart/2005/8/layout/cycle2"/>
    <dgm:cxn modelId="{C54571A0-AAC0-4EA1-AA1C-61E09A802006}" type="presParOf" srcId="{DF7BCED3-2C04-4866-B518-FCB6D7492CA5}" destId="{5630F8D3-7595-46DD-A13A-BF0A60406559}" srcOrd="7" destOrd="0" presId="urn:microsoft.com/office/officeart/2005/8/layout/cycle2"/>
    <dgm:cxn modelId="{E41CDC4E-DA1B-4897-AB8F-0604A6F4CD98}" type="presParOf" srcId="{5630F8D3-7595-46DD-A13A-BF0A60406559}" destId="{1C7F918C-1D89-4063-9D44-9864A480D3BF}" srcOrd="0" destOrd="0" presId="urn:microsoft.com/office/officeart/2005/8/layout/cycle2"/>
    <dgm:cxn modelId="{2748B570-A3B7-4E14-946C-D6806E4B1B57}" type="presParOf" srcId="{DF7BCED3-2C04-4866-B518-FCB6D7492CA5}" destId="{6BAE0151-6924-4FC4-8584-E3BD600862FC}" srcOrd="8" destOrd="0" presId="urn:microsoft.com/office/officeart/2005/8/layout/cycle2"/>
    <dgm:cxn modelId="{925724DB-368E-4725-8814-564429A7453D}" type="presParOf" srcId="{DF7BCED3-2C04-4866-B518-FCB6D7492CA5}" destId="{566FFF7C-F615-4FA9-A44E-B34FD91722BC}" srcOrd="9" destOrd="0" presId="urn:microsoft.com/office/officeart/2005/8/layout/cycle2"/>
    <dgm:cxn modelId="{143DE7D5-DFBA-496F-9B71-5B21604A60B2}" type="presParOf" srcId="{566FFF7C-F615-4FA9-A44E-B34FD91722BC}" destId="{7E9E25FA-6B41-4A88-ACDB-22CFE4C91C79}" srcOrd="0" destOrd="0" presId="urn:microsoft.com/office/officeart/2005/8/layout/cycle2"/>
    <dgm:cxn modelId="{0BCF48DE-D315-4DE7-B55D-BDE981CB6BAB}" type="presParOf" srcId="{DF7BCED3-2C04-4866-B518-FCB6D7492CA5}" destId="{8D167D12-02FB-4168-BA76-B561C75D4AD5}" srcOrd="10" destOrd="0" presId="urn:microsoft.com/office/officeart/2005/8/layout/cycle2"/>
    <dgm:cxn modelId="{EB236BE0-23F1-4BD4-BA22-B5D9953A0482}" type="presParOf" srcId="{DF7BCED3-2C04-4866-B518-FCB6D7492CA5}" destId="{EF246A0F-178A-4833-83DA-412F9CD0779F}" srcOrd="11" destOrd="0" presId="urn:microsoft.com/office/officeart/2005/8/layout/cycle2"/>
    <dgm:cxn modelId="{9C3CBB60-7C8E-488C-BC77-074BFE746488}" type="presParOf" srcId="{EF246A0F-178A-4833-83DA-412F9CD0779F}" destId="{6FFDF1FB-2B8C-43CD-8428-FFE32E6D2BF3}" srcOrd="0" destOrd="0" presId="urn:microsoft.com/office/officeart/2005/8/layout/cycle2"/>
    <dgm:cxn modelId="{9C9676B4-1E16-4118-BA22-88EE386A7F0F}" type="presParOf" srcId="{DF7BCED3-2C04-4866-B518-FCB6D7492CA5}" destId="{85B1EFE0-78EE-47CA-A869-889828B51F34}" srcOrd="12" destOrd="0" presId="urn:microsoft.com/office/officeart/2005/8/layout/cycle2"/>
    <dgm:cxn modelId="{5C48AE00-371C-4D28-8C50-7C6675B889E3}" type="presParOf" srcId="{DF7BCED3-2C04-4866-B518-FCB6D7492CA5}" destId="{1FEFE539-9D92-4E9C-A055-2FFF0BB37351}" srcOrd="13" destOrd="0" presId="urn:microsoft.com/office/officeart/2005/8/layout/cycle2"/>
    <dgm:cxn modelId="{185A358D-F615-4823-BA88-DE6BB9A146F0}" type="presParOf" srcId="{1FEFE539-9D92-4E9C-A055-2FFF0BB37351}" destId="{4733148A-116F-4FFB-BC08-472C858377E3}" srcOrd="0" destOrd="0" presId="urn:microsoft.com/office/officeart/2005/8/layout/cycle2"/>
    <dgm:cxn modelId="{4632967C-EE3C-42EB-A9BB-0F8FAD8777B9}" type="presParOf" srcId="{DF7BCED3-2C04-4866-B518-FCB6D7492CA5}" destId="{0819F055-E545-4BA5-B8FC-CBD5DF03E420}" srcOrd="14" destOrd="0" presId="urn:microsoft.com/office/officeart/2005/8/layout/cycle2"/>
    <dgm:cxn modelId="{36AA26E7-1018-4891-B34A-56C117BB3FD6}" type="presParOf" srcId="{DF7BCED3-2C04-4866-B518-FCB6D7492CA5}" destId="{3C0027BE-F441-49EE-8D35-92F8A81F81C8}" srcOrd="15" destOrd="0" presId="urn:microsoft.com/office/officeart/2005/8/layout/cycle2"/>
    <dgm:cxn modelId="{1171A40E-ACAB-470E-90E1-8D36B0280647}" type="presParOf" srcId="{3C0027BE-F441-49EE-8D35-92F8A81F81C8}" destId="{5ED4C3D6-28E7-427A-9B0B-BB145CCB1718}" srcOrd="0" destOrd="0" presId="urn:microsoft.com/office/officeart/2005/8/layout/cycle2"/>
    <dgm:cxn modelId="{262FD17B-B6F7-444D-B4B0-ADF0FE19659A}" type="presParOf" srcId="{DF7BCED3-2C04-4866-B518-FCB6D7492CA5}" destId="{54F4F5B4-C0C5-4048-B84B-76641593F6A0}" srcOrd="16" destOrd="0" presId="urn:microsoft.com/office/officeart/2005/8/layout/cycle2"/>
    <dgm:cxn modelId="{E4C740C2-2690-497F-9CA5-4F4175BFA1F1}" type="presParOf" srcId="{DF7BCED3-2C04-4866-B518-FCB6D7492CA5}" destId="{0F0BD0DB-2A59-4434-98D9-063DA6C8071E}" srcOrd="17" destOrd="0" presId="urn:microsoft.com/office/officeart/2005/8/layout/cycle2"/>
    <dgm:cxn modelId="{6F17DE86-6670-42EE-806E-4BF7535F634E}" type="presParOf" srcId="{0F0BD0DB-2A59-4434-98D9-063DA6C8071E}" destId="{8EBA436B-20CA-4773-9386-66AEA29F8E48}" srcOrd="0" destOrd="0" presId="urn:microsoft.com/office/officeart/2005/8/layout/cycle2"/>
    <dgm:cxn modelId="{B57AF916-9F7C-4AE8-9EBF-DBB3B7747B06}" type="presParOf" srcId="{DF7BCED3-2C04-4866-B518-FCB6D7492CA5}" destId="{DAE4682A-8687-42AA-B84D-C742BB58F6C0}" srcOrd="18" destOrd="0" presId="urn:microsoft.com/office/officeart/2005/8/layout/cycle2"/>
    <dgm:cxn modelId="{9E2F47BB-1F76-4BB7-BED0-37D64C8EB40D}" type="presParOf" srcId="{DF7BCED3-2C04-4866-B518-FCB6D7492CA5}" destId="{D57869F1-8026-4320-BCF8-68C008E3D1C1}" srcOrd="19" destOrd="0" presId="urn:microsoft.com/office/officeart/2005/8/layout/cycle2"/>
    <dgm:cxn modelId="{CD832BDA-5F76-494F-9B73-AB39D0F32BAC}" type="presParOf" srcId="{D57869F1-8026-4320-BCF8-68C008E3D1C1}" destId="{3C233A89-6535-419F-876C-4C807A274FE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0B45E-E4D2-4A21-B49F-8A34D7DBF505}">
      <dsp:nvSpPr>
        <dsp:cNvPr id="0" name=""/>
        <dsp:cNvSpPr/>
      </dsp:nvSpPr>
      <dsp:spPr>
        <a:xfrm>
          <a:off x="3556248" y="2287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2013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PLO/GELO/ILO Assessment</a:t>
          </a:r>
        </a:p>
      </dsp:txBody>
      <dsp:txXfrm>
        <a:off x="3719844" y="165883"/>
        <a:ext cx="789911" cy="789911"/>
      </dsp:txXfrm>
    </dsp:sp>
    <dsp:sp modelId="{90C45054-F450-45C7-B5CB-1CECDD6FE779}">
      <dsp:nvSpPr>
        <dsp:cNvPr id="0" name=""/>
        <dsp:cNvSpPr/>
      </dsp:nvSpPr>
      <dsp:spPr>
        <a:xfrm rot="1080000">
          <a:off x="4756182" y="629057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758366" y="690671"/>
        <a:ext cx="208253" cy="226214"/>
      </dsp:txXfrm>
    </dsp:sp>
    <dsp:sp modelId="{7CD0120F-ED26-4EF6-8E1F-845B9B3E7D19}">
      <dsp:nvSpPr>
        <dsp:cNvPr id="0" name=""/>
        <dsp:cNvSpPr/>
      </dsp:nvSpPr>
      <dsp:spPr>
        <a:xfrm>
          <a:off x="5152532" y="52095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2014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Curriculum Update</a:t>
          </a:r>
          <a:endParaRPr lang="en-US" sz="1000" kern="1200" dirty="0"/>
        </a:p>
      </dsp:txBody>
      <dsp:txXfrm>
        <a:off x="5316128" y="684547"/>
        <a:ext cx="789911" cy="789911"/>
      </dsp:txXfrm>
    </dsp:sp>
    <dsp:sp modelId="{F6E75716-94D8-4B7D-A013-8AA90AA34746}">
      <dsp:nvSpPr>
        <dsp:cNvPr id="0" name=""/>
        <dsp:cNvSpPr/>
      </dsp:nvSpPr>
      <dsp:spPr>
        <a:xfrm rot="3240000">
          <a:off x="6050662" y="1563120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069057" y="1602421"/>
        <a:ext cx="208253" cy="226214"/>
      </dsp:txXfrm>
    </dsp:sp>
    <dsp:sp modelId="{335FF9C6-29E8-45AD-8098-43743181569E}">
      <dsp:nvSpPr>
        <dsp:cNvPr id="0" name=""/>
        <dsp:cNvSpPr/>
      </dsp:nvSpPr>
      <dsp:spPr>
        <a:xfrm>
          <a:off x="6139090" y="187883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2014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101 &amp; 112</a:t>
          </a:r>
          <a:endParaRPr lang="en-US" sz="1000" kern="1200" dirty="0"/>
        </a:p>
      </dsp:txBody>
      <dsp:txXfrm>
        <a:off x="6302686" y="2042427"/>
        <a:ext cx="789911" cy="789911"/>
      </dsp:txXfrm>
    </dsp:sp>
    <dsp:sp modelId="{0C2EC5DC-5B5B-4EF7-A027-3331E74C925B}">
      <dsp:nvSpPr>
        <dsp:cNvPr id="0" name=""/>
        <dsp:cNvSpPr/>
      </dsp:nvSpPr>
      <dsp:spPr>
        <a:xfrm rot="5400000">
          <a:off x="6548890" y="3079668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593516" y="3110447"/>
        <a:ext cx="208253" cy="226214"/>
      </dsp:txXfrm>
    </dsp:sp>
    <dsp:sp modelId="{036950C7-7158-4843-8B07-D4222A775D80}">
      <dsp:nvSpPr>
        <dsp:cNvPr id="0" name=""/>
        <dsp:cNvSpPr/>
      </dsp:nvSpPr>
      <dsp:spPr>
        <a:xfrm>
          <a:off x="6139090" y="355726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2015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102 &amp; 113</a:t>
          </a:r>
          <a:endParaRPr lang="en-US" sz="1000" kern="1200" dirty="0"/>
        </a:p>
      </dsp:txBody>
      <dsp:txXfrm>
        <a:off x="6302686" y="3720860"/>
        <a:ext cx="789911" cy="789911"/>
      </dsp:txXfrm>
    </dsp:sp>
    <dsp:sp modelId="{5630F8D3-7595-46DD-A13A-BF0A60406559}">
      <dsp:nvSpPr>
        <dsp:cNvPr id="0" name=""/>
        <dsp:cNvSpPr/>
      </dsp:nvSpPr>
      <dsp:spPr>
        <a:xfrm rot="7560000">
          <a:off x="6060560" y="4599433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6131416" y="4638734"/>
        <a:ext cx="208253" cy="226214"/>
      </dsp:txXfrm>
    </dsp:sp>
    <dsp:sp modelId="{6BAE0151-6924-4FC4-8584-E3BD600862FC}">
      <dsp:nvSpPr>
        <dsp:cNvPr id="0" name=""/>
        <dsp:cNvSpPr/>
      </dsp:nvSpPr>
      <dsp:spPr>
        <a:xfrm>
          <a:off x="5152532" y="491514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2015</a:t>
          </a:r>
          <a:br>
            <a:rPr lang="en-US" sz="1000" b="1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142, 143, &amp; 144</a:t>
          </a:r>
          <a:endParaRPr lang="en-US" sz="1000" kern="1200" dirty="0"/>
        </a:p>
      </dsp:txBody>
      <dsp:txXfrm>
        <a:off x="5316128" y="5078740"/>
        <a:ext cx="789911" cy="789911"/>
      </dsp:txXfrm>
    </dsp:sp>
    <dsp:sp modelId="{566FFF7C-F615-4FA9-A44E-B34FD91722BC}">
      <dsp:nvSpPr>
        <dsp:cNvPr id="0" name=""/>
        <dsp:cNvSpPr/>
      </dsp:nvSpPr>
      <dsp:spPr>
        <a:xfrm rot="9720000">
          <a:off x="4772197" y="5541915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859264" y="5603529"/>
        <a:ext cx="208253" cy="226214"/>
      </dsp:txXfrm>
    </dsp:sp>
    <dsp:sp modelId="{8D167D12-02FB-4168-BA76-B561C75D4AD5}">
      <dsp:nvSpPr>
        <dsp:cNvPr id="0" name=""/>
        <dsp:cNvSpPr/>
      </dsp:nvSpPr>
      <dsp:spPr>
        <a:xfrm>
          <a:off x="3556248" y="5433809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2016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PLO Assessment</a:t>
          </a:r>
          <a:endParaRPr lang="en-US" sz="1000" kern="1200" dirty="0"/>
        </a:p>
      </dsp:txBody>
      <dsp:txXfrm>
        <a:off x="3719844" y="5597405"/>
        <a:ext cx="789911" cy="789911"/>
      </dsp:txXfrm>
    </dsp:sp>
    <dsp:sp modelId="{EF246A0F-178A-4833-83DA-412F9CD0779F}">
      <dsp:nvSpPr>
        <dsp:cNvPr id="0" name=""/>
        <dsp:cNvSpPr/>
      </dsp:nvSpPr>
      <dsp:spPr>
        <a:xfrm rot="11880000">
          <a:off x="3175913" y="5547119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262980" y="5636313"/>
        <a:ext cx="208253" cy="226214"/>
      </dsp:txXfrm>
    </dsp:sp>
    <dsp:sp modelId="{85B1EFE0-78EE-47CA-A869-889828B51F34}">
      <dsp:nvSpPr>
        <dsp:cNvPr id="0" name=""/>
        <dsp:cNvSpPr/>
      </dsp:nvSpPr>
      <dsp:spPr>
        <a:xfrm>
          <a:off x="1959963" y="491514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2016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101 &amp; 112</a:t>
          </a:r>
          <a:endParaRPr lang="en-US" sz="1000" kern="1200" dirty="0"/>
        </a:p>
      </dsp:txBody>
      <dsp:txXfrm>
        <a:off x="2123559" y="5078740"/>
        <a:ext cx="789911" cy="789911"/>
      </dsp:txXfrm>
    </dsp:sp>
    <dsp:sp modelId="{1FEFE539-9D92-4E9C-A055-2FFF0BB37351}">
      <dsp:nvSpPr>
        <dsp:cNvPr id="0" name=""/>
        <dsp:cNvSpPr/>
      </dsp:nvSpPr>
      <dsp:spPr>
        <a:xfrm rot="14040000">
          <a:off x="1881433" y="4613057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952289" y="4724564"/>
        <a:ext cx="208253" cy="226214"/>
      </dsp:txXfrm>
    </dsp:sp>
    <dsp:sp modelId="{0819F055-E545-4BA5-B8FC-CBD5DF03E420}">
      <dsp:nvSpPr>
        <dsp:cNvPr id="0" name=""/>
        <dsp:cNvSpPr/>
      </dsp:nvSpPr>
      <dsp:spPr>
        <a:xfrm>
          <a:off x="973405" y="355726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2017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102 &amp; 113</a:t>
          </a:r>
          <a:endParaRPr lang="en-US" sz="1000" kern="1200" dirty="0"/>
        </a:p>
      </dsp:txBody>
      <dsp:txXfrm>
        <a:off x="1137001" y="3720860"/>
        <a:ext cx="789911" cy="789911"/>
      </dsp:txXfrm>
    </dsp:sp>
    <dsp:sp modelId="{3C0027BE-F441-49EE-8D35-92F8A81F81C8}">
      <dsp:nvSpPr>
        <dsp:cNvPr id="0" name=""/>
        <dsp:cNvSpPr/>
      </dsp:nvSpPr>
      <dsp:spPr>
        <a:xfrm rot="16200000">
          <a:off x="1383205" y="3096508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427831" y="3216538"/>
        <a:ext cx="208253" cy="226214"/>
      </dsp:txXfrm>
    </dsp:sp>
    <dsp:sp modelId="{54F4F5B4-C0C5-4048-B84B-76641593F6A0}">
      <dsp:nvSpPr>
        <dsp:cNvPr id="0" name=""/>
        <dsp:cNvSpPr/>
      </dsp:nvSpPr>
      <dsp:spPr>
        <a:xfrm>
          <a:off x="973405" y="187883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2017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142, 143 &amp; 144</a:t>
          </a:r>
          <a:endParaRPr lang="en-US" sz="1000" kern="1200" dirty="0"/>
        </a:p>
      </dsp:txBody>
      <dsp:txXfrm>
        <a:off x="1137001" y="2042427"/>
        <a:ext cx="789911" cy="789911"/>
      </dsp:txXfrm>
    </dsp:sp>
    <dsp:sp modelId="{0F0BD0DB-2A59-4434-98D9-063DA6C8071E}">
      <dsp:nvSpPr>
        <dsp:cNvPr id="0" name=""/>
        <dsp:cNvSpPr/>
      </dsp:nvSpPr>
      <dsp:spPr>
        <a:xfrm rot="18423674">
          <a:off x="1882326" y="1608219"/>
          <a:ext cx="266945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8236" y="1715576"/>
        <a:ext cx="186862" cy="226214"/>
      </dsp:txXfrm>
    </dsp:sp>
    <dsp:sp modelId="{DAE4682A-8687-42AA-B84D-C742BB58F6C0}">
      <dsp:nvSpPr>
        <dsp:cNvPr id="0" name=""/>
        <dsp:cNvSpPr/>
      </dsp:nvSpPr>
      <dsp:spPr>
        <a:xfrm>
          <a:off x="1950194" y="585467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2018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TBD</a:t>
          </a:r>
          <a:endParaRPr lang="en-US" sz="1000" kern="1200" dirty="0"/>
        </a:p>
      </dsp:txBody>
      <dsp:txXfrm>
        <a:off x="2113790" y="749063"/>
        <a:ext cx="789911" cy="789911"/>
      </dsp:txXfrm>
    </dsp:sp>
    <dsp:sp modelId="{D57869F1-8026-4320-BCF8-68C008E3D1C1}">
      <dsp:nvSpPr>
        <dsp:cNvPr id="0" name=""/>
        <dsp:cNvSpPr/>
      </dsp:nvSpPr>
      <dsp:spPr>
        <a:xfrm rot="20402600">
          <a:off x="3146671" y="666946"/>
          <a:ext cx="313522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49495" y="758401"/>
        <a:ext cx="219465" cy="2262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0B45E-E4D2-4A21-B49F-8A34D7DBF505}">
      <dsp:nvSpPr>
        <dsp:cNvPr id="0" name=""/>
        <dsp:cNvSpPr/>
      </dsp:nvSpPr>
      <dsp:spPr>
        <a:xfrm>
          <a:off x="3568303" y="654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2013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G165</a:t>
          </a:r>
        </a:p>
      </dsp:txBody>
      <dsp:txXfrm>
        <a:off x="3728368" y="160719"/>
        <a:ext cx="772863" cy="772863"/>
      </dsp:txXfrm>
    </dsp:sp>
    <dsp:sp modelId="{90C45054-F450-45C7-B5CB-1CECDD6FE779}">
      <dsp:nvSpPr>
        <dsp:cNvPr id="0" name=""/>
        <dsp:cNvSpPr/>
      </dsp:nvSpPr>
      <dsp:spPr>
        <a:xfrm rot="1080000">
          <a:off x="4741866" y="613536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743994" y="673880"/>
        <a:ext cx="202864" cy="221331"/>
      </dsp:txXfrm>
    </dsp:sp>
    <dsp:sp modelId="{7CD0120F-ED26-4EF6-8E1F-845B9B3E7D19}">
      <dsp:nvSpPr>
        <dsp:cNvPr id="0" name=""/>
        <dsp:cNvSpPr/>
      </dsp:nvSpPr>
      <dsp:spPr>
        <a:xfrm>
          <a:off x="5127843" y="507379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2014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E161, M161, G160, G171</a:t>
          </a:r>
          <a:endParaRPr lang="en-US" sz="1000" kern="1200" dirty="0"/>
        </a:p>
      </dsp:txBody>
      <dsp:txXfrm>
        <a:off x="5287908" y="667444"/>
        <a:ext cx="772863" cy="772863"/>
      </dsp:txXfrm>
    </dsp:sp>
    <dsp:sp modelId="{F6E75716-94D8-4B7D-A013-8AA90AA34746}">
      <dsp:nvSpPr>
        <dsp:cNvPr id="0" name=""/>
        <dsp:cNvSpPr/>
      </dsp:nvSpPr>
      <dsp:spPr>
        <a:xfrm rot="3240000">
          <a:off x="6006541" y="1526110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024460" y="1564718"/>
        <a:ext cx="202864" cy="221331"/>
      </dsp:txXfrm>
    </dsp:sp>
    <dsp:sp modelId="{335FF9C6-29E8-45AD-8098-43743181569E}">
      <dsp:nvSpPr>
        <dsp:cNvPr id="0" name=""/>
        <dsp:cNvSpPr/>
      </dsp:nvSpPr>
      <dsp:spPr>
        <a:xfrm>
          <a:off x="6091692" y="1834004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2014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0" kern="1200" dirty="0" smtClean="0"/>
            <a:t>G160, G171, E162</a:t>
          </a:r>
          <a:endParaRPr lang="en-US" sz="1000" b="0" kern="1200" dirty="0"/>
        </a:p>
      </dsp:txBody>
      <dsp:txXfrm>
        <a:off x="6251757" y="1994069"/>
        <a:ext cx="772863" cy="772863"/>
      </dsp:txXfrm>
    </dsp:sp>
    <dsp:sp modelId="{0C2EC5DC-5B5B-4EF7-A027-3331E74C925B}">
      <dsp:nvSpPr>
        <dsp:cNvPr id="0" name=""/>
        <dsp:cNvSpPr/>
      </dsp:nvSpPr>
      <dsp:spPr>
        <a:xfrm rot="5400000">
          <a:off x="6493286" y="3007755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536757" y="3038061"/>
        <a:ext cx="202864" cy="221331"/>
      </dsp:txXfrm>
    </dsp:sp>
    <dsp:sp modelId="{036950C7-7158-4843-8B07-D4222A775D80}">
      <dsp:nvSpPr>
        <dsp:cNvPr id="0" name=""/>
        <dsp:cNvSpPr/>
      </dsp:nvSpPr>
      <dsp:spPr>
        <a:xfrm>
          <a:off x="6091692" y="3473802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2015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PLO/GELO/ ILO Assessment</a:t>
          </a:r>
          <a:endParaRPr lang="en-US" sz="1000" kern="1200" dirty="0"/>
        </a:p>
      </dsp:txBody>
      <dsp:txXfrm>
        <a:off x="6251757" y="3633867"/>
        <a:ext cx="772863" cy="772863"/>
      </dsp:txXfrm>
    </dsp:sp>
    <dsp:sp modelId="{5630F8D3-7595-46DD-A13A-BF0A60406559}">
      <dsp:nvSpPr>
        <dsp:cNvPr id="0" name=""/>
        <dsp:cNvSpPr/>
      </dsp:nvSpPr>
      <dsp:spPr>
        <a:xfrm rot="7560000">
          <a:off x="6016183" y="4492533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6085206" y="4531141"/>
        <a:ext cx="202864" cy="221331"/>
      </dsp:txXfrm>
    </dsp:sp>
    <dsp:sp modelId="{6BAE0151-6924-4FC4-8584-E3BD600862FC}">
      <dsp:nvSpPr>
        <dsp:cNvPr id="0" name=""/>
        <dsp:cNvSpPr/>
      </dsp:nvSpPr>
      <dsp:spPr>
        <a:xfrm>
          <a:off x="5127843" y="4800426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2015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Curriculum Update</a:t>
          </a:r>
          <a:endParaRPr lang="en-US" sz="1000" kern="1200" dirty="0"/>
        </a:p>
      </dsp:txBody>
      <dsp:txXfrm>
        <a:off x="5287908" y="4960491"/>
        <a:ext cx="772863" cy="772863"/>
      </dsp:txXfrm>
    </dsp:sp>
    <dsp:sp modelId="{566FFF7C-F615-4FA9-A44E-B34FD91722BC}">
      <dsp:nvSpPr>
        <dsp:cNvPr id="0" name=""/>
        <dsp:cNvSpPr/>
      </dsp:nvSpPr>
      <dsp:spPr>
        <a:xfrm rot="9720000">
          <a:off x="4757467" y="5413309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842281" y="5473653"/>
        <a:ext cx="202864" cy="221331"/>
      </dsp:txXfrm>
    </dsp:sp>
    <dsp:sp modelId="{8D167D12-02FB-4168-BA76-B561C75D4AD5}">
      <dsp:nvSpPr>
        <dsp:cNvPr id="0" name=""/>
        <dsp:cNvSpPr/>
      </dsp:nvSpPr>
      <dsp:spPr>
        <a:xfrm>
          <a:off x="3568303" y="5307152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2016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G165</a:t>
          </a:r>
          <a:endParaRPr lang="en-US" sz="1000" kern="1200" dirty="0"/>
        </a:p>
      </dsp:txBody>
      <dsp:txXfrm>
        <a:off x="3728368" y="5467217"/>
        <a:ext cx="772863" cy="772863"/>
      </dsp:txXfrm>
    </dsp:sp>
    <dsp:sp modelId="{EF246A0F-178A-4833-83DA-412F9CD0779F}">
      <dsp:nvSpPr>
        <dsp:cNvPr id="0" name=""/>
        <dsp:cNvSpPr/>
      </dsp:nvSpPr>
      <dsp:spPr>
        <a:xfrm rot="11880000">
          <a:off x="3197927" y="5418378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282741" y="5505588"/>
        <a:ext cx="202864" cy="221331"/>
      </dsp:txXfrm>
    </dsp:sp>
    <dsp:sp modelId="{85B1EFE0-78EE-47CA-A869-889828B51F34}">
      <dsp:nvSpPr>
        <dsp:cNvPr id="0" name=""/>
        <dsp:cNvSpPr/>
      </dsp:nvSpPr>
      <dsp:spPr>
        <a:xfrm>
          <a:off x="2008762" y="4800426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2016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G166, E162</a:t>
          </a:r>
          <a:endParaRPr lang="en-US" sz="1000" kern="1200" dirty="0"/>
        </a:p>
      </dsp:txBody>
      <dsp:txXfrm>
        <a:off x="2168827" y="4960491"/>
        <a:ext cx="772863" cy="772863"/>
      </dsp:txXfrm>
    </dsp:sp>
    <dsp:sp modelId="{1FEFE539-9D92-4E9C-A055-2FFF0BB37351}">
      <dsp:nvSpPr>
        <dsp:cNvPr id="0" name=""/>
        <dsp:cNvSpPr/>
      </dsp:nvSpPr>
      <dsp:spPr>
        <a:xfrm rot="14040000">
          <a:off x="1933252" y="4505804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002275" y="4614750"/>
        <a:ext cx="202864" cy="221331"/>
      </dsp:txXfrm>
    </dsp:sp>
    <dsp:sp modelId="{0819F055-E545-4BA5-B8FC-CBD5DF03E420}">
      <dsp:nvSpPr>
        <dsp:cNvPr id="0" name=""/>
        <dsp:cNvSpPr/>
      </dsp:nvSpPr>
      <dsp:spPr>
        <a:xfrm>
          <a:off x="1044913" y="3473802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2017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/>
          </a:r>
          <a:br>
            <a:rPr lang="en-US" sz="1000" b="1" kern="1200" dirty="0" smtClean="0"/>
          </a:br>
          <a:r>
            <a:rPr lang="en-US" sz="1000" b="0" kern="1200" dirty="0" smtClean="0"/>
            <a:t>PLO Assessment</a:t>
          </a:r>
          <a:br>
            <a:rPr lang="en-US" sz="1000" b="0" kern="1200" dirty="0" smtClean="0"/>
          </a:br>
          <a:r>
            <a:rPr lang="en-US" sz="1000" kern="1200" dirty="0" smtClean="0"/>
            <a:t>E161, M161, G160, G171</a:t>
          </a:r>
          <a:endParaRPr lang="en-US" sz="1000" kern="1200" dirty="0"/>
        </a:p>
      </dsp:txBody>
      <dsp:txXfrm>
        <a:off x="1204978" y="3633867"/>
        <a:ext cx="772863" cy="772863"/>
      </dsp:txXfrm>
    </dsp:sp>
    <dsp:sp modelId="{3C0027BE-F441-49EE-8D35-92F8A81F81C8}">
      <dsp:nvSpPr>
        <dsp:cNvPr id="0" name=""/>
        <dsp:cNvSpPr/>
      </dsp:nvSpPr>
      <dsp:spPr>
        <a:xfrm rot="16200000">
          <a:off x="1446507" y="3024159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489978" y="3141407"/>
        <a:ext cx="202864" cy="221331"/>
      </dsp:txXfrm>
    </dsp:sp>
    <dsp:sp modelId="{54F4F5B4-C0C5-4048-B84B-76641593F6A0}">
      <dsp:nvSpPr>
        <dsp:cNvPr id="0" name=""/>
        <dsp:cNvSpPr/>
      </dsp:nvSpPr>
      <dsp:spPr>
        <a:xfrm>
          <a:off x="1044913" y="1834004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2017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TBD</a:t>
          </a:r>
          <a:endParaRPr lang="en-US" sz="1000" kern="1200" dirty="0"/>
        </a:p>
      </dsp:txBody>
      <dsp:txXfrm>
        <a:off x="1204978" y="1994069"/>
        <a:ext cx="772863" cy="772863"/>
      </dsp:txXfrm>
    </dsp:sp>
    <dsp:sp modelId="{0F0BD0DB-2A59-4434-98D9-063DA6C8071E}">
      <dsp:nvSpPr>
        <dsp:cNvPr id="0" name=""/>
        <dsp:cNvSpPr/>
      </dsp:nvSpPr>
      <dsp:spPr>
        <a:xfrm rot="18360000">
          <a:off x="1923610" y="1539381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941529" y="1648327"/>
        <a:ext cx="202864" cy="221331"/>
      </dsp:txXfrm>
    </dsp:sp>
    <dsp:sp modelId="{DAE4682A-8687-42AA-B84D-C742BB58F6C0}">
      <dsp:nvSpPr>
        <dsp:cNvPr id="0" name=""/>
        <dsp:cNvSpPr/>
      </dsp:nvSpPr>
      <dsp:spPr>
        <a:xfrm>
          <a:off x="2008762" y="507379"/>
          <a:ext cx="1092993" cy="109299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2018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G161, G174(</a:t>
          </a:r>
          <a:r>
            <a:rPr lang="en-US" sz="1000" kern="1200" dirty="0" err="1" smtClean="0"/>
            <a:t>su</a:t>
          </a:r>
          <a:r>
            <a:rPr lang="en-US" sz="1000" kern="1200" smtClean="0"/>
            <a:t>.)</a:t>
          </a:r>
          <a:endParaRPr lang="en-US" sz="1000" kern="1200" dirty="0"/>
        </a:p>
      </dsp:txBody>
      <dsp:txXfrm>
        <a:off x="2168827" y="667444"/>
        <a:ext cx="772863" cy="772863"/>
      </dsp:txXfrm>
    </dsp:sp>
    <dsp:sp modelId="{D57869F1-8026-4320-BCF8-68C008E3D1C1}">
      <dsp:nvSpPr>
        <dsp:cNvPr id="0" name=""/>
        <dsp:cNvSpPr/>
      </dsp:nvSpPr>
      <dsp:spPr>
        <a:xfrm rot="20520000">
          <a:off x="3182325" y="618605"/>
          <a:ext cx="289806" cy="36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84453" y="705815"/>
        <a:ext cx="202864" cy="2213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0B45E-E4D2-4A21-B49F-8A34D7DBF505}">
      <dsp:nvSpPr>
        <dsp:cNvPr id="0" name=""/>
        <dsp:cNvSpPr/>
      </dsp:nvSpPr>
      <dsp:spPr>
        <a:xfrm>
          <a:off x="3556248" y="2287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2013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Curriculum Update</a:t>
          </a:r>
        </a:p>
      </dsp:txBody>
      <dsp:txXfrm>
        <a:off x="3719844" y="165883"/>
        <a:ext cx="789911" cy="789911"/>
      </dsp:txXfrm>
    </dsp:sp>
    <dsp:sp modelId="{90C45054-F450-45C7-B5CB-1CECDD6FE779}">
      <dsp:nvSpPr>
        <dsp:cNvPr id="0" name=""/>
        <dsp:cNvSpPr/>
      </dsp:nvSpPr>
      <dsp:spPr>
        <a:xfrm rot="1080000">
          <a:off x="4756182" y="629057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758366" y="690671"/>
        <a:ext cx="208253" cy="226214"/>
      </dsp:txXfrm>
    </dsp:sp>
    <dsp:sp modelId="{7CD0120F-ED26-4EF6-8E1F-845B9B3E7D19}">
      <dsp:nvSpPr>
        <dsp:cNvPr id="0" name=""/>
        <dsp:cNvSpPr/>
      </dsp:nvSpPr>
      <dsp:spPr>
        <a:xfrm>
          <a:off x="5152532" y="52095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2014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20, 49, 70, 106, 111,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130, 172</a:t>
          </a:r>
          <a:endParaRPr lang="en-US" sz="1000" kern="1200" dirty="0"/>
        </a:p>
      </dsp:txBody>
      <dsp:txXfrm>
        <a:off x="5316128" y="684547"/>
        <a:ext cx="789911" cy="789911"/>
      </dsp:txXfrm>
    </dsp:sp>
    <dsp:sp modelId="{F6E75716-94D8-4B7D-A013-8AA90AA34746}">
      <dsp:nvSpPr>
        <dsp:cNvPr id="0" name=""/>
        <dsp:cNvSpPr/>
      </dsp:nvSpPr>
      <dsp:spPr>
        <a:xfrm rot="3240000">
          <a:off x="6050662" y="1563120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069057" y="1602421"/>
        <a:ext cx="208253" cy="226214"/>
      </dsp:txXfrm>
    </dsp:sp>
    <dsp:sp modelId="{335FF9C6-29E8-45AD-8098-43743181569E}">
      <dsp:nvSpPr>
        <dsp:cNvPr id="0" name=""/>
        <dsp:cNvSpPr/>
      </dsp:nvSpPr>
      <dsp:spPr>
        <a:xfrm>
          <a:off x="6139090" y="187883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2014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0" kern="1200" dirty="0" smtClean="0"/>
            <a:t>90, 105, 121, 138, 171, 173</a:t>
          </a:r>
          <a:endParaRPr lang="en-US" sz="1000" b="0" kern="1200" dirty="0"/>
        </a:p>
      </dsp:txBody>
      <dsp:txXfrm>
        <a:off x="6302686" y="2042427"/>
        <a:ext cx="789911" cy="789911"/>
      </dsp:txXfrm>
    </dsp:sp>
    <dsp:sp modelId="{0C2EC5DC-5B5B-4EF7-A027-3331E74C925B}">
      <dsp:nvSpPr>
        <dsp:cNvPr id="0" name=""/>
        <dsp:cNvSpPr/>
      </dsp:nvSpPr>
      <dsp:spPr>
        <a:xfrm rot="5400000">
          <a:off x="6548890" y="3079668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593516" y="3110447"/>
        <a:ext cx="208253" cy="226214"/>
      </dsp:txXfrm>
    </dsp:sp>
    <dsp:sp modelId="{036950C7-7158-4843-8B07-D4222A775D80}">
      <dsp:nvSpPr>
        <dsp:cNvPr id="0" name=""/>
        <dsp:cNvSpPr/>
      </dsp:nvSpPr>
      <dsp:spPr>
        <a:xfrm>
          <a:off x="6139090" y="355726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2015</a:t>
          </a:r>
          <a:br>
            <a:rPr lang="en-US" sz="1000" b="1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10, 47, 101, 122, 134, 174</a:t>
          </a:r>
          <a:endParaRPr lang="en-US" sz="1000" kern="1200" dirty="0"/>
        </a:p>
      </dsp:txBody>
      <dsp:txXfrm>
        <a:off x="6302686" y="3720860"/>
        <a:ext cx="789911" cy="789911"/>
      </dsp:txXfrm>
    </dsp:sp>
    <dsp:sp modelId="{5630F8D3-7595-46DD-A13A-BF0A60406559}">
      <dsp:nvSpPr>
        <dsp:cNvPr id="0" name=""/>
        <dsp:cNvSpPr/>
      </dsp:nvSpPr>
      <dsp:spPr>
        <a:xfrm rot="7560000">
          <a:off x="6060560" y="4599433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6131416" y="4638734"/>
        <a:ext cx="208253" cy="226214"/>
      </dsp:txXfrm>
    </dsp:sp>
    <dsp:sp modelId="{6BAE0151-6924-4FC4-8584-E3BD600862FC}">
      <dsp:nvSpPr>
        <dsp:cNvPr id="0" name=""/>
        <dsp:cNvSpPr/>
      </dsp:nvSpPr>
      <dsp:spPr>
        <a:xfrm>
          <a:off x="5152532" y="491514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2015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PLO Assessment</a:t>
          </a:r>
          <a:endParaRPr lang="en-US" sz="1000" kern="1200" dirty="0"/>
        </a:p>
      </dsp:txBody>
      <dsp:txXfrm>
        <a:off x="5316128" y="5078740"/>
        <a:ext cx="789911" cy="789911"/>
      </dsp:txXfrm>
    </dsp:sp>
    <dsp:sp modelId="{566FFF7C-F615-4FA9-A44E-B34FD91722BC}">
      <dsp:nvSpPr>
        <dsp:cNvPr id="0" name=""/>
        <dsp:cNvSpPr/>
      </dsp:nvSpPr>
      <dsp:spPr>
        <a:xfrm rot="9720000">
          <a:off x="4772197" y="5541915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859264" y="5603529"/>
        <a:ext cx="208253" cy="226214"/>
      </dsp:txXfrm>
    </dsp:sp>
    <dsp:sp modelId="{8D167D12-02FB-4168-BA76-B561C75D4AD5}">
      <dsp:nvSpPr>
        <dsp:cNvPr id="0" name=""/>
        <dsp:cNvSpPr/>
      </dsp:nvSpPr>
      <dsp:spPr>
        <a:xfrm>
          <a:off x="3556248" y="5433809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2016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106, 111, 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122, 138</a:t>
          </a:r>
          <a:endParaRPr lang="en-US" sz="1000" kern="1200" dirty="0"/>
        </a:p>
      </dsp:txBody>
      <dsp:txXfrm>
        <a:off x="3719844" y="5597405"/>
        <a:ext cx="789911" cy="789911"/>
      </dsp:txXfrm>
    </dsp:sp>
    <dsp:sp modelId="{EF246A0F-178A-4833-83DA-412F9CD0779F}">
      <dsp:nvSpPr>
        <dsp:cNvPr id="0" name=""/>
        <dsp:cNvSpPr/>
      </dsp:nvSpPr>
      <dsp:spPr>
        <a:xfrm rot="11880000">
          <a:off x="3175913" y="5547119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262980" y="5636313"/>
        <a:ext cx="208253" cy="226214"/>
      </dsp:txXfrm>
    </dsp:sp>
    <dsp:sp modelId="{85B1EFE0-78EE-47CA-A869-889828B51F34}">
      <dsp:nvSpPr>
        <dsp:cNvPr id="0" name=""/>
        <dsp:cNvSpPr/>
      </dsp:nvSpPr>
      <dsp:spPr>
        <a:xfrm>
          <a:off x="1959963" y="491514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2016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10, 49, 70, 101, 130, 171</a:t>
          </a:r>
          <a:endParaRPr lang="en-US" sz="1000" kern="1200" dirty="0"/>
        </a:p>
      </dsp:txBody>
      <dsp:txXfrm>
        <a:off x="2123559" y="5078740"/>
        <a:ext cx="789911" cy="789911"/>
      </dsp:txXfrm>
    </dsp:sp>
    <dsp:sp modelId="{1FEFE539-9D92-4E9C-A055-2FFF0BB37351}">
      <dsp:nvSpPr>
        <dsp:cNvPr id="0" name=""/>
        <dsp:cNvSpPr/>
      </dsp:nvSpPr>
      <dsp:spPr>
        <a:xfrm rot="14040000">
          <a:off x="1881433" y="4613057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952289" y="4724564"/>
        <a:ext cx="208253" cy="226214"/>
      </dsp:txXfrm>
    </dsp:sp>
    <dsp:sp modelId="{0819F055-E545-4BA5-B8FC-CBD5DF03E420}">
      <dsp:nvSpPr>
        <dsp:cNvPr id="0" name=""/>
        <dsp:cNvSpPr/>
      </dsp:nvSpPr>
      <dsp:spPr>
        <a:xfrm>
          <a:off x="973405" y="355726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2017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90, 134, 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172, 174</a:t>
          </a:r>
          <a:endParaRPr lang="en-US" sz="1000" kern="1200" dirty="0"/>
        </a:p>
      </dsp:txBody>
      <dsp:txXfrm>
        <a:off x="1137001" y="3720860"/>
        <a:ext cx="789911" cy="789911"/>
      </dsp:txXfrm>
    </dsp:sp>
    <dsp:sp modelId="{3C0027BE-F441-49EE-8D35-92F8A81F81C8}">
      <dsp:nvSpPr>
        <dsp:cNvPr id="0" name=""/>
        <dsp:cNvSpPr/>
      </dsp:nvSpPr>
      <dsp:spPr>
        <a:xfrm rot="16200000">
          <a:off x="1383205" y="3096508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427831" y="3216538"/>
        <a:ext cx="208253" cy="226214"/>
      </dsp:txXfrm>
    </dsp:sp>
    <dsp:sp modelId="{54F4F5B4-C0C5-4048-B84B-76641593F6A0}">
      <dsp:nvSpPr>
        <dsp:cNvPr id="0" name=""/>
        <dsp:cNvSpPr/>
      </dsp:nvSpPr>
      <dsp:spPr>
        <a:xfrm>
          <a:off x="973405" y="187883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FALL 2017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20, 47, 105, 121, 173</a:t>
          </a:r>
          <a:endParaRPr lang="en-US" sz="1000" kern="1200" dirty="0"/>
        </a:p>
      </dsp:txBody>
      <dsp:txXfrm>
        <a:off x="1137001" y="2042427"/>
        <a:ext cx="789911" cy="789911"/>
      </dsp:txXfrm>
    </dsp:sp>
    <dsp:sp modelId="{0F0BD0DB-2A59-4434-98D9-063DA6C8071E}">
      <dsp:nvSpPr>
        <dsp:cNvPr id="0" name=""/>
        <dsp:cNvSpPr/>
      </dsp:nvSpPr>
      <dsp:spPr>
        <a:xfrm rot="18360000">
          <a:off x="1871535" y="1576744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89930" y="1688251"/>
        <a:ext cx="208253" cy="226214"/>
      </dsp:txXfrm>
    </dsp:sp>
    <dsp:sp modelId="{DAE4682A-8687-42AA-B84D-C742BB58F6C0}">
      <dsp:nvSpPr>
        <dsp:cNvPr id="0" name=""/>
        <dsp:cNvSpPr/>
      </dsp:nvSpPr>
      <dsp:spPr>
        <a:xfrm>
          <a:off x="1959963" y="52095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SPRING 2018</a:t>
          </a:r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000" b="1" kern="1200" dirty="0" smtClean="0"/>
        </a:p>
        <a:p>
          <a:pPr lvl="0" algn="ctr" defTabSz="4445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PLO/GELO/ILO Assessment</a:t>
          </a:r>
          <a:endParaRPr lang="en-US" sz="1000" kern="1200" dirty="0"/>
        </a:p>
      </dsp:txBody>
      <dsp:txXfrm>
        <a:off x="2123559" y="684547"/>
        <a:ext cx="789911" cy="789911"/>
      </dsp:txXfrm>
    </dsp:sp>
    <dsp:sp modelId="{D57869F1-8026-4320-BCF8-68C008E3D1C1}">
      <dsp:nvSpPr>
        <dsp:cNvPr id="0" name=""/>
        <dsp:cNvSpPr/>
      </dsp:nvSpPr>
      <dsp:spPr>
        <a:xfrm rot="20520000">
          <a:off x="3159897" y="634261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2081" y="723455"/>
        <a:ext cx="208253" cy="2262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0B45E-E4D2-4A21-B49F-8A34D7DBF505}">
      <dsp:nvSpPr>
        <dsp:cNvPr id="0" name=""/>
        <dsp:cNvSpPr/>
      </dsp:nvSpPr>
      <dsp:spPr>
        <a:xfrm>
          <a:off x="3537050" y="69272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FALL 2013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0" kern="1200" dirty="0" smtClean="0"/>
            <a:t>P102, P142, P160, P165</a:t>
          </a:r>
        </a:p>
      </dsp:txBody>
      <dsp:txXfrm>
        <a:off x="3700646" y="232868"/>
        <a:ext cx="789911" cy="789911"/>
      </dsp:txXfrm>
    </dsp:sp>
    <dsp:sp modelId="{90C45054-F450-45C7-B5CB-1CECDD6FE779}">
      <dsp:nvSpPr>
        <dsp:cNvPr id="0" name=""/>
        <dsp:cNvSpPr/>
      </dsp:nvSpPr>
      <dsp:spPr>
        <a:xfrm rot="937239">
          <a:off x="4746760" y="662889"/>
          <a:ext cx="296976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748405" y="726298"/>
        <a:ext cx="207883" cy="226214"/>
      </dsp:txXfrm>
    </dsp:sp>
    <dsp:sp modelId="{7CD0120F-ED26-4EF6-8E1F-845B9B3E7D19}">
      <dsp:nvSpPr>
        <dsp:cNvPr id="0" name=""/>
        <dsp:cNvSpPr/>
      </dsp:nvSpPr>
      <dsp:spPr>
        <a:xfrm>
          <a:off x="5152532" y="52095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SPRING 2014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P103, P143, P180, A151</a:t>
          </a:r>
          <a:endParaRPr lang="en-US" sz="1100" kern="1200" dirty="0"/>
        </a:p>
      </dsp:txBody>
      <dsp:txXfrm>
        <a:off x="5316128" y="684547"/>
        <a:ext cx="789911" cy="789911"/>
      </dsp:txXfrm>
    </dsp:sp>
    <dsp:sp modelId="{F6E75716-94D8-4B7D-A013-8AA90AA34746}">
      <dsp:nvSpPr>
        <dsp:cNvPr id="0" name=""/>
        <dsp:cNvSpPr/>
      </dsp:nvSpPr>
      <dsp:spPr>
        <a:xfrm rot="3240000">
          <a:off x="6050662" y="1563120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069057" y="1602421"/>
        <a:ext cx="208253" cy="226214"/>
      </dsp:txXfrm>
    </dsp:sp>
    <dsp:sp modelId="{335FF9C6-29E8-45AD-8098-43743181569E}">
      <dsp:nvSpPr>
        <dsp:cNvPr id="0" name=""/>
        <dsp:cNvSpPr/>
      </dsp:nvSpPr>
      <dsp:spPr>
        <a:xfrm>
          <a:off x="6139090" y="187883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FALL 2014</a:t>
          </a:r>
          <a:br>
            <a:rPr lang="en-US" sz="1100" b="1" kern="1200" dirty="0" smtClean="0"/>
          </a:br>
          <a:endParaRPr lang="en-US" sz="1100" b="1" kern="1200" dirty="0" smtClean="0"/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PLO/GELO/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ILO Assessment,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A160</a:t>
          </a:r>
          <a:endParaRPr lang="en-US" sz="1100" kern="1200" dirty="0"/>
        </a:p>
      </dsp:txBody>
      <dsp:txXfrm>
        <a:off x="6302686" y="2042427"/>
        <a:ext cx="789911" cy="789911"/>
      </dsp:txXfrm>
    </dsp:sp>
    <dsp:sp modelId="{0C2EC5DC-5B5B-4EF7-A027-3331E74C925B}">
      <dsp:nvSpPr>
        <dsp:cNvPr id="0" name=""/>
        <dsp:cNvSpPr/>
      </dsp:nvSpPr>
      <dsp:spPr>
        <a:xfrm rot="5400000">
          <a:off x="6548890" y="3079668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593516" y="3110447"/>
        <a:ext cx="208253" cy="226214"/>
      </dsp:txXfrm>
    </dsp:sp>
    <dsp:sp modelId="{036950C7-7158-4843-8B07-D4222A775D80}">
      <dsp:nvSpPr>
        <dsp:cNvPr id="0" name=""/>
        <dsp:cNvSpPr/>
      </dsp:nvSpPr>
      <dsp:spPr>
        <a:xfrm>
          <a:off x="6139090" y="355726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SPRING 2015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Curriculum Update, 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A151</a:t>
          </a:r>
          <a:endParaRPr lang="en-US" sz="1100" kern="1200" dirty="0"/>
        </a:p>
      </dsp:txBody>
      <dsp:txXfrm>
        <a:off x="6302686" y="3720860"/>
        <a:ext cx="789911" cy="789911"/>
      </dsp:txXfrm>
    </dsp:sp>
    <dsp:sp modelId="{5630F8D3-7595-46DD-A13A-BF0A60406559}">
      <dsp:nvSpPr>
        <dsp:cNvPr id="0" name=""/>
        <dsp:cNvSpPr/>
      </dsp:nvSpPr>
      <dsp:spPr>
        <a:xfrm rot="7560000">
          <a:off x="6060560" y="4599433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6131416" y="4638734"/>
        <a:ext cx="208253" cy="226214"/>
      </dsp:txXfrm>
    </dsp:sp>
    <dsp:sp modelId="{6BAE0151-6924-4FC4-8584-E3BD600862FC}">
      <dsp:nvSpPr>
        <dsp:cNvPr id="0" name=""/>
        <dsp:cNvSpPr/>
      </dsp:nvSpPr>
      <dsp:spPr>
        <a:xfrm>
          <a:off x="5152532" y="491514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FALL 2015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0" kern="1200" dirty="0" smtClean="0"/>
            <a:t>P102, P160</a:t>
          </a:r>
          <a:endParaRPr lang="en-US" sz="1100" b="0" kern="1200" dirty="0"/>
        </a:p>
      </dsp:txBody>
      <dsp:txXfrm>
        <a:off x="5316128" y="5078740"/>
        <a:ext cx="789911" cy="789911"/>
      </dsp:txXfrm>
    </dsp:sp>
    <dsp:sp modelId="{566FFF7C-F615-4FA9-A44E-B34FD91722BC}">
      <dsp:nvSpPr>
        <dsp:cNvPr id="0" name=""/>
        <dsp:cNvSpPr/>
      </dsp:nvSpPr>
      <dsp:spPr>
        <a:xfrm rot="9720000">
          <a:off x="4772197" y="5541915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859264" y="5603529"/>
        <a:ext cx="208253" cy="226214"/>
      </dsp:txXfrm>
    </dsp:sp>
    <dsp:sp modelId="{8D167D12-02FB-4168-BA76-B561C75D4AD5}">
      <dsp:nvSpPr>
        <dsp:cNvPr id="0" name=""/>
        <dsp:cNvSpPr/>
      </dsp:nvSpPr>
      <dsp:spPr>
        <a:xfrm>
          <a:off x="3556248" y="5433809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SPRING 2016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P101, P103, P143, P180</a:t>
          </a:r>
          <a:endParaRPr lang="en-US" sz="1100" kern="1200" dirty="0"/>
        </a:p>
      </dsp:txBody>
      <dsp:txXfrm>
        <a:off x="3719844" y="5597405"/>
        <a:ext cx="789911" cy="789911"/>
      </dsp:txXfrm>
    </dsp:sp>
    <dsp:sp modelId="{EF246A0F-178A-4833-83DA-412F9CD0779F}">
      <dsp:nvSpPr>
        <dsp:cNvPr id="0" name=""/>
        <dsp:cNvSpPr/>
      </dsp:nvSpPr>
      <dsp:spPr>
        <a:xfrm rot="11880000">
          <a:off x="3175913" y="5547119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262980" y="5636313"/>
        <a:ext cx="208253" cy="226214"/>
      </dsp:txXfrm>
    </dsp:sp>
    <dsp:sp modelId="{85B1EFE0-78EE-47CA-A869-889828B51F34}">
      <dsp:nvSpPr>
        <dsp:cNvPr id="0" name=""/>
        <dsp:cNvSpPr/>
      </dsp:nvSpPr>
      <dsp:spPr>
        <a:xfrm>
          <a:off x="1959963" y="491514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FALL 2016</a:t>
          </a:r>
          <a:r>
            <a:rPr lang="en-US" sz="1100" kern="1200" dirty="0" smtClean="0"/>
            <a:t/>
          </a:r>
          <a:br>
            <a:rPr lang="en-US" sz="1100" kern="1200" dirty="0" smtClean="0"/>
          </a:br>
          <a:endParaRPr lang="en-US" sz="1100" kern="1200" dirty="0" smtClean="0"/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P142, P165</a:t>
          </a:r>
          <a:endParaRPr lang="en-US" sz="1100" kern="1200" dirty="0"/>
        </a:p>
      </dsp:txBody>
      <dsp:txXfrm>
        <a:off x="2123559" y="5078740"/>
        <a:ext cx="789911" cy="789911"/>
      </dsp:txXfrm>
    </dsp:sp>
    <dsp:sp modelId="{1FEFE539-9D92-4E9C-A055-2FFF0BB37351}">
      <dsp:nvSpPr>
        <dsp:cNvPr id="0" name=""/>
        <dsp:cNvSpPr/>
      </dsp:nvSpPr>
      <dsp:spPr>
        <a:xfrm rot="14040000">
          <a:off x="1881433" y="4613057"/>
          <a:ext cx="29750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1952289" y="4724564"/>
        <a:ext cx="208253" cy="226214"/>
      </dsp:txXfrm>
    </dsp:sp>
    <dsp:sp modelId="{0819F055-E545-4BA5-B8FC-CBD5DF03E420}">
      <dsp:nvSpPr>
        <dsp:cNvPr id="0" name=""/>
        <dsp:cNvSpPr/>
      </dsp:nvSpPr>
      <dsp:spPr>
        <a:xfrm>
          <a:off x="973405" y="3557264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SPRING 2017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PLO Assessment</a:t>
          </a:r>
          <a:endParaRPr lang="en-US" sz="1100" kern="1200" dirty="0"/>
        </a:p>
      </dsp:txBody>
      <dsp:txXfrm>
        <a:off x="1137001" y="3720860"/>
        <a:ext cx="789911" cy="789911"/>
      </dsp:txXfrm>
    </dsp:sp>
    <dsp:sp modelId="{3C0027BE-F441-49EE-8D35-92F8A81F81C8}">
      <dsp:nvSpPr>
        <dsp:cNvPr id="0" name=""/>
        <dsp:cNvSpPr/>
      </dsp:nvSpPr>
      <dsp:spPr>
        <a:xfrm rot="16164283">
          <a:off x="1349972" y="3052369"/>
          <a:ext cx="345790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1402379" y="3179639"/>
        <a:ext cx="242053" cy="226214"/>
      </dsp:txXfrm>
    </dsp:sp>
    <dsp:sp modelId="{54F4F5B4-C0C5-4048-B84B-76641593F6A0}">
      <dsp:nvSpPr>
        <dsp:cNvPr id="0" name=""/>
        <dsp:cNvSpPr/>
      </dsp:nvSpPr>
      <dsp:spPr>
        <a:xfrm>
          <a:off x="955021" y="178782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FALL 2017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TBD</a:t>
          </a:r>
          <a:endParaRPr lang="en-US" sz="1100" kern="1200" dirty="0"/>
        </a:p>
      </dsp:txBody>
      <dsp:txXfrm>
        <a:off x="1118617" y="1951417"/>
        <a:ext cx="789911" cy="789911"/>
      </dsp:txXfrm>
    </dsp:sp>
    <dsp:sp modelId="{0F0BD0DB-2A59-4434-98D9-063DA6C8071E}">
      <dsp:nvSpPr>
        <dsp:cNvPr id="0" name=""/>
        <dsp:cNvSpPr/>
      </dsp:nvSpPr>
      <dsp:spPr>
        <a:xfrm rot="18505389">
          <a:off x="1878896" y="1530302"/>
          <a:ext cx="264974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893941" y="1636845"/>
        <a:ext cx="185482" cy="226214"/>
      </dsp:txXfrm>
    </dsp:sp>
    <dsp:sp modelId="{DAE4682A-8687-42AA-B84D-C742BB58F6C0}">
      <dsp:nvSpPr>
        <dsp:cNvPr id="0" name=""/>
        <dsp:cNvSpPr/>
      </dsp:nvSpPr>
      <dsp:spPr>
        <a:xfrm>
          <a:off x="1959963" y="520951"/>
          <a:ext cx="1117103" cy="111710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SPRING 2018</a:t>
          </a:r>
        </a:p>
        <a:p>
          <a:pPr lvl="0" algn="ctr" defTabSz="488950">
            <a:lnSpc>
              <a:spcPts val="9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/>
          </a:r>
          <a:br>
            <a:rPr lang="en-US" sz="1100" kern="1200" dirty="0" smtClean="0"/>
          </a:br>
          <a:r>
            <a:rPr lang="en-US" sz="1100" kern="1200" dirty="0" smtClean="0"/>
            <a:t>A160</a:t>
          </a:r>
          <a:endParaRPr lang="en-US" sz="1100" kern="1200" dirty="0"/>
        </a:p>
      </dsp:txBody>
      <dsp:txXfrm>
        <a:off x="2123559" y="684547"/>
        <a:ext cx="789911" cy="789911"/>
      </dsp:txXfrm>
    </dsp:sp>
    <dsp:sp modelId="{D57869F1-8026-4320-BCF8-68C008E3D1C1}">
      <dsp:nvSpPr>
        <dsp:cNvPr id="0" name=""/>
        <dsp:cNvSpPr/>
      </dsp:nvSpPr>
      <dsp:spPr>
        <a:xfrm rot="20641096">
          <a:off x="3160813" y="667314"/>
          <a:ext cx="277395" cy="3770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162421" y="754174"/>
        <a:ext cx="194177" cy="226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3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9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6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5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0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2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8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079A2-FD7B-4877-A5C0-1D6963B676F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72124-AF1F-45D9-95D4-91D55DB6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6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Science, Mathematics, and Engineering Division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Cycles of CLO, PLO, GELO, and ILO Assessment and Program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 rot="20508709">
            <a:off x="3844438" y="5099259"/>
            <a:ext cx="3136520" cy="1539588"/>
          </a:xfrm>
          <a:prstGeom prst="ellipse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20496816">
            <a:off x="3682570" y="294352"/>
            <a:ext cx="81445" cy="141819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504048"/>
              </p:ext>
            </p:extLst>
          </p:nvPr>
        </p:nvGraphicFramePr>
        <p:xfrm>
          <a:off x="4572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371272" y="2242132"/>
            <a:ext cx="2362200" cy="23622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cap="small" smtClean="0"/>
              <a:t>APM</a:t>
            </a:r>
          </a:p>
          <a:p>
            <a:pPr algn="ctr"/>
            <a:r>
              <a:rPr lang="en-US" sz="2400" cap="small" smtClean="0"/>
              <a:t>Outcomes</a:t>
            </a:r>
            <a:endParaRPr lang="en-US" sz="2400" cap="small" dirty="0" smtClean="0"/>
          </a:p>
          <a:p>
            <a:pPr algn="ctr"/>
            <a:r>
              <a:rPr lang="en-US" sz="2400" cap="small" dirty="0" smtClean="0"/>
              <a:t>Assessment</a:t>
            </a:r>
            <a:endParaRPr lang="en-US" cap="small" dirty="0" smtClean="0"/>
          </a:p>
        </p:txBody>
      </p:sp>
      <p:sp>
        <p:nvSpPr>
          <p:cNvPr id="14" name="Rectangle 13"/>
          <p:cNvSpPr/>
          <p:nvPr/>
        </p:nvSpPr>
        <p:spPr>
          <a:xfrm rot="1160214">
            <a:off x="4965979" y="30529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2013-14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7146517" y="322317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2014-15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9696591">
            <a:off x="4997759" y="6237467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2015-16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13769128">
            <a:off x="1493503" y="5110436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2016-17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8424936">
            <a:off x="1412432" y="132691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2017-18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 rot="1156278">
            <a:off x="3784705" y="19500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5602334" y="2653440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3184273">
            <a:off x="937024" y="420553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18461748">
            <a:off x="839133" y="1170426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68986" y="6009990"/>
            <a:ext cx="21973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 Review &amp;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Curriculum Update</a:t>
            </a:r>
            <a:endParaRPr lang="en-US" sz="2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28469" y="1045946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</a:t>
            </a:r>
            <a:r>
              <a:rPr lang="en-US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20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Arc 34"/>
          <p:cNvSpPr/>
          <p:nvPr/>
        </p:nvSpPr>
        <p:spPr>
          <a:xfrm rot="5400000" flipH="1" flipV="1">
            <a:off x="-227081" y="2544723"/>
            <a:ext cx="4222657" cy="1813096"/>
          </a:xfrm>
          <a:prstGeom prst="arc">
            <a:avLst>
              <a:gd name="adj1" fmla="val 11088325"/>
              <a:gd name="adj2" fmla="val 21204645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380" y="3223179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</a:t>
            </a:r>
            <a:r>
              <a:rPr lang="en-US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20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649409"/>
              </p:ext>
            </p:extLst>
          </p:nvPr>
        </p:nvGraphicFramePr>
        <p:xfrm>
          <a:off x="152400" y="185854"/>
          <a:ext cx="1148088" cy="13411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6088"/>
                <a:gridCol w="7620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smtClean="0"/>
                        <a:t>A</a:t>
                      </a:r>
                      <a:endParaRPr lang="en-US" sz="8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smtClean="0"/>
                        <a:t>Anatomy</a:t>
                      </a:r>
                      <a:endParaRPr lang="en-US" sz="800" b="0" i="0" dirty="0"/>
                    </a:p>
                  </a:txBody>
                  <a:tcPr anchor="ctr"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Anatomy/</a:t>
                      </a:r>
                    </a:p>
                    <a:p>
                      <a:pPr algn="ctr"/>
                      <a:r>
                        <a:rPr lang="en-US" sz="800" dirty="0" smtClean="0"/>
                        <a:t>Physiology</a:t>
                      </a:r>
                      <a:endParaRPr lang="en-US" sz="800" dirty="0"/>
                    </a:p>
                  </a:txBody>
                  <a:tcPr anchor="ctr"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Physiology</a:t>
                      </a:r>
                      <a:endParaRPr lang="en-US" sz="800" dirty="0"/>
                    </a:p>
                  </a:txBody>
                  <a:tcPr anchor="ctr"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Microbiology</a:t>
                      </a:r>
                      <a:endParaRPr lang="en-US" sz="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Arc 27"/>
          <p:cNvSpPr/>
          <p:nvPr/>
        </p:nvSpPr>
        <p:spPr>
          <a:xfrm rot="14100225" flipH="1" flipV="1">
            <a:off x="4580346" y="1031550"/>
            <a:ext cx="4222657" cy="1813096"/>
          </a:xfrm>
          <a:prstGeom prst="arc">
            <a:avLst>
              <a:gd name="adj1" fmla="val 11088325"/>
              <a:gd name="adj2" fmla="val 21204645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1963" y="5404969"/>
            <a:ext cx="1210042" cy="1210042"/>
          </a:xfrm>
          <a:prstGeom prst="ellipse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80000">
                <a:schemeClr val="accent6">
                  <a:lumMod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Assessed when Offered</a:t>
            </a:r>
          </a:p>
          <a:p>
            <a:pPr algn="ctr">
              <a:lnSpc>
                <a:spcPts val="900"/>
              </a:lnSpc>
            </a:pPr>
            <a:endParaRPr lang="en-US" sz="1200" dirty="0" smtClean="0"/>
          </a:p>
          <a:p>
            <a:pPr algn="ctr">
              <a:lnSpc>
                <a:spcPts val="900"/>
              </a:lnSpc>
            </a:pPr>
            <a:r>
              <a:rPr lang="en-US" sz="1200" dirty="0" smtClean="0"/>
              <a:t>P103</a:t>
            </a:r>
          </a:p>
        </p:txBody>
      </p:sp>
    </p:spTree>
    <p:extLst>
      <p:ext uri="{BB962C8B-B14F-4D97-AF65-F5344CB8AC3E}">
        <p14:creationId xmlns:p14="http://schemas.microsoft.com/office/powerpoint/2010/main" val="18390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14016088">
            <a:off x="5082026" y="1104130"/>
            <a:ext cx="3136520" cy="1539588"/>
          </a:xfrm>
          <a:prstGeom prst="ellipse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548673" y="2935238"/>
            <a:ext cx="357744" cy="323945"/>
          </a:xfrm>
          <a:prstGeom prst="ellipse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518895" y="438055"/>
            <a:ext cx="424705" cy="323945"/>
          </a:xfrm>
          <a:prstGeom prst="ellipse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20496816">
            <a:off x="3682570" y="294352"/>
            <a:ext cx="81445" cy="141819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161723"/>
              </p:ext>
            </p:extLst>
          </p:nvPr>
        </p:nvGraphicFramePr>
        <p:xfrm>
          <a:off x="4572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371272" y="2242132"/>
            <a:ext cx="2362200" cy="23622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cap="small" dirty="0" smtClean="0"/>
              <a:t>Biology</a:t>
            </a:r>
          </a:p>
          <a:p>
            <a:pPr algn="ctr"/>
            <a:r>
              <a:rPr lang="en-US" sz="2400" cap="small" dirty="0" smtClean="0"/>
              <a:t>Outcomes</a:t>
            </a:r>
          </a:p>
          <a:p>
            <a:pPr algn="ctr"/>
            <a:r>
              <a:rPr lang="en-US" sz="2400" cap="small" dirty="0" smtClean="0"/>
              <a:t>Assessment</a:t>
            </a:r>
            <a:endParaRPr lang="en-US" cap="small" dirty="0" smtClean="0"/>
          </a:p>
        </p:txBody>
      </p:sp>
      <p:sp>
        <p:nvSpPr>
          <p:cNvPr id="14" name="Rectangle 13"/>
          <p:cNvSpPr/>
          <p:nvPr/>
        </p:nvSpPr>
        <p:spPr>
          <a:xfrm rot="1160214">
            <a:off x="4965979" y="305299"/>
            <a:ext cx="1042273" cy="400110"/>
          </a:xfrm>
          <a:prstGeom prst="rect">
            <a:avLst/>
          </a:prstGeom>
          <a:solidFill>
            <a:schemeClr val="bg1"/>
          </a:solidFill>
          <a:effectLst>
            <a:softEdge rad="2032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2013-14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7146517" y="3223179"/>
            <a:ext cx="1042273" cy="400110"/>
          </a:xfrm>
          <a:prstGeom prst="rect">
            <a:avLst/>
          </a:prstGeom>
          <a:noFill/>
          <a:effectLst>
            <a:glow rad="12700">
              <a:schemeClr val="bg1">
                <a:lumMod val="95000"/>
                <a:alpha val="55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2014-15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9696591">
            <a:off x="4997759" y="6237467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2015-16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13769128">
            <a:off x="1493503" y="5110436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2016-17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8424936">
            <a:off x="1412432" y="132691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2017-18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 rot="1156278">
            <a:off x="3784705" y="19500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5602334" y="2653440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20508709">
            <a:off x="3844438" y="509925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3184273">
            <a:off x="937024" y="420553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18461748">
            <a:off x="839133" y="1170426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58614" y="438055"/>
            <a:ext cx="14157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 </a:t>
            </a:r>
            <a:b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Review &amp;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Curriculum </a:t>
            </a:r>
            <a:b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Update</a:t>
            </a:r>
            <a:endParaRPr lang="en-US" sz="2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59333" y="6129452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</a:t>
            </a:r>
            <a:r>
              <a:rPr lang="en-US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20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4149" y="993497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2</a:t>
            </a:r>
            <a:endParaRPr lang="en-US" sz="20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712703"/>
              </p:ext>
            </p:extLst>
          </p:nvPr>
        </p:nvGraphicFramePr>
        <p:xfrm>
          <a:off x="152400" y="5903659"/>
          <a:ext cx="990600" cy="74997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1000"/>
                <a:gridCol w="609600"/>
              </a:tblGrid>
              <a:tr h="24999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smtClean="0"/>
                        <a:t>B</a:t>
                      </a:r>
                      <a:endParaRPr lang="en-US" sz="8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smtClean="0"/>
                        <a:t>Biology</a:t>
                      </a:r>
                      <a:endParaRPr lang="en-US" sz="800" b="0" i="0" dirty="0"/>
                    </a:p>
                  </a:txBody>
                  <a:tcPr anchor="ctr"/>
                </a:tc>
              </a:tr>
              <a:tr h="24999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BOT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Botany</a:t>
                      </a:r>
                      <a:endParaRPr lang="en-US" sz="800" dirty="0"/>
                    </a:p>
                  </a:txBody>
                  <a:tcPr anchor="ctr"/>
                </a:tc>
              </a:tr>
              <a:tr h="24999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Z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Zoology</a:t>
                      </a:r>
                      <a:endParaRPr lang="en-US" sz="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1" name="Arc 30"/>
          <p:cNvSpPr/>
          <p:nvPr/>
        </p:nvSpPr>
        <p:spPr>
          <a:xfrm rot="7402654" flipH="1" flipV="1">
            <a:off x="333293" y="868080"/>
            <a:ext cx="4531164" cy="2548799"/>
          </a:xfrm>
          <a:prstGeom prst="arc">
            <a:avLst>
              <a:gd name="adj1" fmla="val 11009726"/>
              <a:gd name="adj2" fmla="val 21438317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20209408" flipH="1" flipV="1">
            <a:off x="3355996" y="4193793"/>
            <a:ext cx="4531164" cy="2427514"/>
          </a:xfrm>
          <a:prstGeom prst="arc">
            <a:avLst>
              <a:gd name="adj1" fmla="val 11009726"/>
              <a:gd name="adj2" fmla="val 9698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 rot="1156278">
            <a:off x="3784705" y="195009"/>
            <a:ext cx="3136520" cy="1539588"/>
          </a:xfrm>
          <a:prstGeom prst="ellipse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20496816">
            <a:off x="3682570" y="294352"/>
            <a:ext cx="81445" cy="141819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930201"/>
              </p:ext>
            </p:extLst>
          </p:nvPr>
        </p:nvGraphicFramePr>
        <p:xfrm>
          <a:off x="4572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371272" y="2242132"/>
            <a:ext cx="2362200" cy="23622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cap="small" dirty="0" smtClean="0"/>
              <a:t>Chemistry</a:t>
            </a:r>
          </a:p>
          <a:p>
            <a:pPr algn="ctr"/>
            <a:r>
              <a:rPr lang="en-US" sz="2400" cap="small" dirty="0" smtClean="0"/>
              <a:t>Outcomes</a:t>
            </a:r>
          </a:p>
          <a:p>
            <a:pPr algn="ctr"/>
            <a:r>
              <a:rPr lang="en-US" sz="2400" cap="small" dirty="0" smtClean="0"/>
              <a:t>Assessment</a:t>
            </a:r>
            <a:endParaRPr lang="en-US" cap="small" dirty="0" smtClean="0"/>
          </a:p>
        </p:txBody>
      </p:sp>
      <p:sp>
        <p:nvSpPr>
          <p:cNvPr id="14" name="Rectangle 13"/>
          <p:cNvSpPr/>
          <p:nvPr/>
        </p:nvSpPr>
        <p:spPr>
          <a:xfrm rot="1160214">
            <a:off x="4991273" y="305299"/>
            <a:ext cx="9916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2013-14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7146518" y="322317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2014-15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9696591">
            <a:off x="4997760" y="6237467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2015-16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13769128">
            <a:off x="1493505" y="5110436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2016-17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8424936">
            <a:off x="1430905" y="1345391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2017-18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Oval 19"/>
          <p:cNvSpPr/>
          <p:nvPr/>
        </p:nvSpPr>
        <p:spPr>
          <a:xfrm rot="5400000">
            <a:off x="5602334" y="2653440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20508709">
            <a:off x="3844438" y="509925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3184273">
            <a:off x="937024" y="420553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18461748">
            <a:off x="857605" y="1188898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68932" y="48717"/>
            <a:ext cx="21973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 Review &amp;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Curriculum Update</a:t>
            </a:r>
            <a:endParaRPr lang="en-US" sz="2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78613" y="5436535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3414933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2</a:t>
            </a:r>
          </a:p>
        </p:txBody>
      </p:sp>
      <p:sp>
        <p:nvSpPr>
          <p:cNvPr id="29" name="Arc 28"/>
          <p:cNvSpPr/>
          <p:nvPr/>
        </p:nvSpPr>
        <p:spPr>
          <a:xfrm rot="5400000" flipH="1" flipV="1">
            <a:off x="-227081" y="2544723"/>
            <a:ext cx="4222657" cy="1813096"/>
          </a:xfrm>
          <a:prstGeom prst="arc">
            <a:avLst>
              <a:gd name="adj1" fmla="val 11088325"/>
              <a:gd name="adj2" fmla="val 21204645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8198796" flipH="1" flipV="1">
            <a:off x="4914752" y="3967533"/>
            <a:ext cx="3897749" cy="1993709"/>
          </a:xfrm>
          <a:prstGeom prst="arc">
            <a:avLst>
              <a:gd name="adj1" fmla="val 11204255"/>
              <a:gd name="adj2" fmla="val 21204645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52400" y="5562600"/>
            <a:ext cx="1210042" cy="1210042"/>
          </a:xfrm>
          <a:prstGeom prst="ellipse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80000">
                <a:schemeClr val="accent6">
                  <a:lumMod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Assessed when Offered</a:t>
            </a:r>
          </a:p>
          <a:p>
            <a:pPr algn="ctr">
              <a:lnSpc>
                <a:spcPts val="900"/>
              </a:lnSpc>
            </a:pPr>
            <a:endParaRPr lang="en-US" sz="1200" dirty="0" smtClean="0"/>
          </a:p>
          <a:p>
            <a:pPr algn="ctr">
              <a:lnSpc>
                <a:spcPts val="900"/>
              </a:lnSpc>
            </a:pPr>
            <a:r>
              <a:rPr lang="en-US" sz="1200" dirty="0" smtClean="0"/>
              <a:t>150 &amp; 164</a:t>
            </a:r>
          </a:p>
        </p:txBody>
      </p:sp>
    </p:spTree>
    <p:extLst>
      <p:ext uri="{BB962C8B-B14F-4D97-AF65-F5344CB8AC3E}">
        <p14:creationId xmlns:p14="http://schemas.microsoft.com/office/powerpoint/2010/main" val="1119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rc 31"/>
          <p:cNvSpPr/>
          <p:nvPr/>
        </p:nvSpPr>
        <p:spPr>
          <a:xfrm rot="12017488" flipH="1" flipV="1">
            <a:off x="3212376" y="108894"/>
            <a:ext cx="3991042" cy="2813960"/>
          </a:xfrm>
          <a:prstGeom prst="arc">
            <a:avLst>
              <a:gd name="adj1" fmla="val 11290729"/>
              <a:gd name="adj2" fmla="val 20898441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8459582">
            <a:off x="5104306" y="4054255"/>
            <a:ext cx="3136520" cy="1539588"/>
          </a:xfrm>
          <a:prstGeom prst="ellipse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34746" y="5992377"/>
            <a:ext cx="357744" cy="323945"/>
          </a:xfrm>
          <a:prstGeom prst="ellipse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469004" y="3559912"/>
            <a:ext cx="424705" cy="323945"/>
          </a:xfrm>
          <a:prstGeom prst="ellipse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rot="20496816">
            <a:off x="3700046" y="278939"/>
            <a:ext cx="81445" cy="141819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39987"/>
              </p:ext>
            </p:extLst>
          </p:nvPr>
        </p:nvGraphicFramePr>
        <p:xfrm>
          <a:off x="457200" y="152400"/>
          <a:ext cx="8229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371272" y="2242132"/>
            <a:ext cx="2362200" cy="23622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cap="small" dirty="0" smtClean="0"/>
              <a:t>Earth Science, Geology, Meteorology</a:t>
            </a:r>
          </a:p>
          <a:p>
            <a:pPr algn="ctr"/>
            <a:r>
              <a:rPr lang="en-US" sz="2200" cap="small" dirty="0" smtClean="0"/>
              <a:t>Outcomes</a:t>
            </a:r>
          </a:p>
          <a:p>
            <a:pPr algn="ctr"/>
            <a:r>
              <a:rPr lang="en-US" sz="2200" cap="small" dirty="0" smtClean="0"/>
              <a:t>Assessment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513231" y="161437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1</a:t>
            </a:r>
          </a:p>
        </p:txBody>
      </p:sp>
      <p:sp>
        <p:nvSpPr>
          <p:cNvPr id="9" name="Rectangle 8"/>
          <p:cNvSpPr/>
          <p:nvPr/>
        </p:nvSpPr>
        <p:spPr>
          <a:xfrm rot="1160214">
            <a:off x="4965979" y="30529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2013-14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 rot="1156278">
            <a:off x="3814705" y="190748"/>
            <a:ext cx="305473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5400000">
            <a:off x="5559723" y="2543651"/>
            <a:ext cx="3021826" cy="1644471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20508709">
            <a:off x="3780443" y="4945206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9696591">
            <a:off x="4997759" y="6097795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2015-16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7146517" y="322317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2014-15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 rot="18461748">
            <a:off x="932668" y="1133482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3184273">
            <a:off x="988932" y="4101923"/>
            <a:ext cx="3136520" cy="1619839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3769128">
            <a:off x="1535978" y="505960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2016-17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 rot="18424936">
            <a:off x="1466367" y="1326920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2017-18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063612"/>
              </p:ext>
            </p:extLst>
          </p:nvPr>
        </p:nvGraphicFramePr>
        <p:xfrm>
          <a:off x="211210" y="233218"/>
          <a:ext cx="1302470" cy="82418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1514"/>
                <a:gridCol w="880956"/>
              </a:tblGrid>
              <a:tr h="274728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G</a:t>
                      </a:r>
                      <a:endParaRPr 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Geology</a:t>
                      </a:r>
                      <a:endParaRPr lang="en-US" sz="800" b="0" dirty="0"/>
                    </a:p>
                  </a:txBody>
                  <a:tcPr anchor="ctr"/>
                </a:tc>
              </a:tr>
              <a:tr h="27472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E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Earth Science</a:t>
                      </a:r>
                      <a:endParaRPr lang="en-US" sz="800" dirty="0"/>
                    </a:p>
                  </a:txBody>
                  <a:tcPr anchor="ctr"/>
                </a:tc>
              </a:tr>
              <a:tr h="27472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Meteorology</a:t>
                      </a:r>
                      <a:endParaRPr lang="en-US" sz="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762000" y="5385708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</a:t>
            </a:r>
            <a:r>
              <a:rPr lang="en-US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20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85823" y="5124098"/>
            <a:ext cx="14157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 </a:t>
            </a:r>
            <a:b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Review &amp;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Curriculum </a:t>
            </a:r>
            <a:b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Update</a:t>
            </a:r>
            <a:endParaRPr lang="en-US" sz="2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Arc 30"/>
          <p:cNvSpPr/>
          <p:nvPr/>
        </p:nvSpPr>
        <p:spPr>
          <a:xfrm rot="3337179" flipH="1" flipV="1">
            <a:off x="676975" y="3155584"/>
            <a:ext cx="4222657" cy="2836538"/>
          </a:xfrm>
          <a:prstGeom prst="arc">
            <a:avLst>
              <a:gd name="adj1" fmla="val 11088325"/>
              <a:gd name="adj2" fmla="val 20968752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9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20602275">
            <a:off x="2183065" y="203636"/>
            <a:ext cx="3136520" cy="1539588"/>
          </a:xfrm>
          <a:prstGeom prst="ellipse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010766">
            <a:off x="5040350" y="261239"/>
            <a:ext cx="424705" cy="323945"/>
          </a:xfrm>
          <a:prstGeom prst="ellipse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9043685">
            <a:off x="1989278" y="1169678"/>
            <a:ext cx="340579" cy="247839"/>
          </a:xfrm>
          <a:prstGeom prst="ellipse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 rot="20496816">
            <a:off x="3682570" y="294352"/>
            <a:ext cx="81445" cy="141819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056224"/>
              </p:ext>
            </p:extLst>
          </p:nvPr>
        </p:nvGraphicFramePr>
        <p:xfrm>
          <a:off x="4572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371272" y="2209054"/>
            <a:ext cx="2419928" cy="239527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cap="small" dirty="0" smtClean="0"/>
              <a:t>Mathematics</a:t>
            </a:r>
          </a:p>
          <a:p>
            <a:pPr algn="ctr"/>
            <a:r>
              <a:rPr lang="en-US" sz="2400" cap="small" dirty="0" smtClean="0"/>
              <a:t>Outcomes</a:t>
            </a:r>
          </a:p>
          <a:p>
            <a:pPr algn="ctr"/>
            <a:r>
              <a:rPr lang="en-US" sz="2400" cap="small" dirty="0" smtClean="0"/>
              <a:t>Assessment</a:t>
            </a:r>
            <a:endParaRPr lang="en-US" cap="small" dirty="0" smtClean="0"/>
          </a:p>
        </p:txBody>
      </p:sp>
      <p:sp>
        <p:nvSpPr>
          <p:cNvPr id="14" name="Rectangle 13"/>
          <p:cNvSpPr/>
          <p:nvPr/>
        </p:nvSpPr>
        <p:spPr>
          <a:xfrm rot="1160214">
            <a:off x="4965978" y="30529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2013-14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7146517" y="322317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2014-15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9696591">
            <a:off x="4997759" y="6237467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2015-16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13769128">
            <a:off x="1493504" y="5110436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2016-17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8424936">
            <a:off x="1412432" y="132691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2017-18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 rot="1156278">
            <a:off x="3784705" y="19500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5602334" y="2653440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20508709">
            <a:off x="3844438" y="509925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3184273">
            <a:off x="937024" y="420553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18461748">
            <a:off x="839133" y="1170426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124847" y="3161794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9318" y="5436535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0744" y="20992"/>
            <a:ext cx="21973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 Review &amp;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Curriculum Update</a:t>
            </a:r>
            <a:endParaRPr lang="en-US" sz="2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Arc 31"/>
          <p:cNvSpPr/>
          <p:nvPr/>
        </p:nvSpPr>
        <p:spPr>
          <a:xfrm rot="16200000" flipV="1">
            <a:off x="4646775" y="2129964"/>
            <a:ext cx="4549478" cy="2463771"/>
          </a:xfrm>
          <a:prstGeom prst="arc">
            <a:avLst>
              <a:gd name="adj1" fmla="val 10928988"/>
              <a:gd name="adj2" fmla="val 21595406"/>
            </a:avLst>
          </a:prstGeom>
          <a:ln w="38100">
            <a:solidFill>
              <a:schemeClr val="tx2"/>
            </a:solidFill>
            <a:headEnd type="stealth" w="lg" len="lg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3360922" flipV="1">
            <a:off x="313757" y="3627680"/>
            <a:ext cx="4531164" cy="2338704"/>
          </a:xfrm>
          <a:prstGeom prst="arc">
            <a:avLst>
              <a:gd name="adj1" fmla="val 11009726"/>
              <a:gd name="adj2" fmla="val 9698"/>
            </a:avLst>
          </a:prstGeom>
          <a:ln w="38100">
            <a:solidFill>
              <a:schemeClr val="tx2"/>
            </a:solidFill>
            <a:headEnd type="stealth" w="lg" len="lg"/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 rot="5400000">
            <a:off x="5602334" y="2653440"/>
            <a:ext cx="3136520" cy="1539588"/>
          </a:xfrm>
          <a:prstGeom prst="ellipse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20496816">
            <a:off x="3682570" y="294352"/>
            <a:ext cx="81445" cy="141819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422378"/>
              </p:ext>
            </p:extLst>
          </p:nvPr>
        </p:nvGraphicFramePr>
        <p:xfrm>
          <a:off x="4572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371272" y="2242132"/>
            <a:ext cx="2362200" cy="23622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cap="small" dirty="0" smtClean="0"/>
              <a:t>Physics &amp; Astronomy</a:t>
            </a:r>
          </a:p>
          <a:p>
            <a:pPr algn="ctr"/>
            <a:r>
              <a:rPr lang="en-US" sz="2400" cap="small" dirty="0" smtClean="0"/>
              <a:t>Outcomes</a:t>
            </a:r>
          </a:p>
          <a:p>
            <a:pPr algn="ctr"/>
            <a:r>
              <a:rPr lang="en-US" sz="2400" cap="small" dirty="0" smtClean="0"/>
              <a:t>Assessment</a:t>
            </a:r>
            <a:endParaRPr lang="en-US" cap="small" dirty="0" smtClean="0"/>
          </a:p>
        </p:txBody>
      </p:sp>
      <p:sp>
        <p:nvSpPr>
          <p:cNvPr id="14" name="Rectangle 13"/>
          <p:cNvSpPr/>
          <p:nvPr/>
        </p:nvSpPr>
        <p:spPr>
          <a:xfrm rot="1160214">
            <a:off x="4965978" y="30529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2013-14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7146517" y="322317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2014-15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9696591">
            <a:off x="4997758" y="6237467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2015-16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13769128">
            <a:off x="1493502" y="5110436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2016-17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8424936">
            <a:off x="1412431" y="1326919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2017-18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 rot="982267">
            <a:off x="3759747" y="217719"/>
            <a:ext cx="3179821" cy="1571783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20508709">
            <a:off x="3844438" y="509925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3184273">
            <a:off x="937024" y="4205539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18461748">
            <a:off x="839133" y="1170426"/>
            <a:ext cx="3136520" cy="153958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90050" y="2705937"/>
            <a:ext cx="14157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 </a:t>
            </a:r>
          </a:p>
          <a:p>
            <a:pPr algn="ctr"/>
            <a:r>
              <a:rPr lang="en-US" sz="2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Review &amp;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Curriculum 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Update</a:t>
            </a:r>
            <a:endParaRPr lang="en-US" sz="2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11390" y="6374599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</a:t>
            </a:r>
            <a:r>
              <a:rPr lang="en-US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20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14688" y="118963"/>
            <a:ext cx="9267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Cycle </a:t>
            </a:r>
            <a:r>
              <a:rPr lang="en-US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20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48896"/>
              </p:ext>
            </p:extLst>
          </p:nvPr>
        </p:nvGraphicFramePr>
        <p:xfrm>
          <a:off x="228600" y="214745"/>
          <a:ext cx="1114433" cy="44949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2433"/>
                <a:gridCol w="762000"/>
              </a:tblGrid>
              <a:tr h="224746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A</a:t>
                      </a:r>
                      <a:endParaRPr 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Astronomy</a:t>
                      </a:r>
                      <a:endParaRPr lang="en-US" sz="800" b="0" dirty="0"/>
                    </a:p>
                  </a:txBody>
                  <a:tcPr anchor="ctr"/>
                </a:tc>
              </a:tr>
              <a:tr h="224746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P</a:t>
                      </a:r>
                      <a:endParaRPr 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Physics</a:t>
                      </a:r>
                      <a:endParaRPr lang="en-US" sz="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Arc 27"/>
          <p:cNvSpPr/>
          <p:nvPr/>
        </p:nvSpPr>
        <p:spPr>
          <a:xfrm rot="9829771" flipH="1" flipV="1">
            <a:off x="1244091" y="175238"/>
            <a:ext cx="5365657" cy="2788099"/>
          </a:xfrm>
          <a:prstGeom prst="arc">
            <a:avLst>
              <a:gd name="adj1" fmla="val 11282661"/>
              <a:gd name="adj2" fmla="val 21276509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799496" flipH="1" flipV="1">
            <a:off x="1403404" y="3871938"/>
            <a:ext cx="5365657" cy="2869162"/>
          </a:xfrm>
          <a:prstGeom prst="arc">
            <a:avLst>
              <a:gd name="adj1" fmla="val 11282661"/>
              <a:gd name="adj2" fmla="val 21465724"/>
            </a:avLst>
          </a:prstGeom>
          <a:ln w="38100">
            <a:solidFill>
              <a:schemeClr val="tx2"/>
            </a:solidFill>
            <a:headEnd type="oval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372B4CADBC924CA80B819D216F215E" ma:contentTypeVersion="1" ma:contentTypeDescription="Create a new document." ma:contentTypeScope="" ma:versionID="988e7a67aa3fa405632ef93010fef372">
  <xsd:schema xmlns:xsd="http://www.w3.org/2001/XMLSchema" xmlns:xs="http://www.w3.org/2001/XMLSchema" xmlns:p="http://schemas.microsoft.com/office/2006/metadata/properties" xmlns:ns2="a9032009-faf3-4ddc-a1c6-606088fbdf2b" targetNamespace="http://schemas.microsoft.com/office/2006/metadata/properties" ma:root="true" ma:fieldsID="8ad0361af40ee2fb775d756c92f22ec6" ns2:_="">
    <xsd:import namespace="a9032009-faf3-4ddc-a1c6-606088fbdf2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32009-faf3-4ddc-a1c6-606088fbdf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9032009-faf3-4ddc-a1c6-606088fbdf2b">2TRKVXZPDJP3-210-929</_dlc_DocId>
    <_dlc_DocIdUrl xmlns="a9032009-faf3-4ddc-a1c6-606088fbdf2b">
      <Url>https://sp-portal.yosemite.edu/MJC/sme/_layouts/DocIdRedir.aspx?ID=2TRKVXZPDJP3-210-929</Url>
      <Description>2TRKVXZPDJP3-210-929</Description>
    </_dlc_DocIdUrl>
  </documentManagement>
</p:properties>
</file>

<file path=customXml/itemProps1.xml><?xml version="1.0" encoding="utf-8"?>
<ds:datastoreItem xmlns:ds="http://schemas.openxmlformats.org/officeDocument/2006/customXml" ds:itemID="{CA98F88A-974C-4A6B-9A0F-4630FB0A71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624FCF-5C6B-4D6C-A90F-102A627AFC4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737DC97-6672-48E4-9769-893C76173A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032009-faf3-4ddc-a1c6-606088fbdf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6D511D0-189A-42A3-94EA-07BC3742F22E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a9032009-faf3-4ddc-a1c6-606088fbdf2b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390</Words>
  <Application>Microsoft Office PowerPoint</Application>
  <PresentationFormat>On-screen Show (4:3)</PresentationFormat>
  <Paragraphs>251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Science, Mathematics, and Engineering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Modesto Junior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Sanders</dc:creator>
  <cp:lastModifiedBy>Amanda Cannon</cp:lastModifiedBy>
  <cp:revision>41</cp:revision>
  <cp:lastPrinted>2013-11-19T20:24:47Z</cp:lastPrinted>
  <dcterms:created xsi:type="dcterms:W3CDTF">2013-11-01T17:36:47Z</dcterms:created>
  <dcterms:modified xsi:type="dcterms:W3CDTF">2015-12-01T17:59:39Z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0x010100C7372B4CADBC924CA80B819D216F215E</vt:lpwstr>
  </property>
  <property fmtid="{D5CDD505-2E9C-101B-9397-08002B2CF9AE}" pid="3" name="_dlc_DocIdItemGuid">
    <vt:lpwstr>90f26ef4-a8d4-42c2-9326-b2dceac496bd</vt:lpwstr>
  </property>
</Properties>
</file>